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CC12-16D9-CFC3-8B58-242CCC80A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9949C-FCB9-B1F1-1E67-DDA4EB7A9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61464-D10D-CF6D-DB42-D4540D246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D495B-2FAE-7524-BC84-813452FCF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0A12E-20C8-CD6F-D27C-6292534A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740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F7AA1-ED2D-F7B3-D0BC-BC2ECA6E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EAC7E-277A-C359-2E24-01062384E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9CF4C-8DF1-5C3E-BF43-3D9335C37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0A0E4-00B8-EDB3-C5F4-A04B2D2B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06624-97F1-11E3-822B-70686CDB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118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B7DCD3-013D-525E-FB99-FCAE879E6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FFBEC-7D8B-C360-8EE0-2E1A40AF8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B35C9-805C-C8A2-0376-6F4EEF05E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F5883-2877-B796-4103-DE274C0A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24B55-C567-8C53-C795-565D5DD5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24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88DC6-0A98-9366-7C22-726C2023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D614B-103E-D058-4590-2D53A9D68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8ED84-5DC7-B5C8-24DC-69BA5EE0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60A8-5406-9286-992F-CBBFADF95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C80E-14B4-EACD-8758-767467D6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432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1D002-C3CB-87E3-C3DA-5BA3982F7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DDA76-CD15-5CC6-1880-A2DE71158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FE24B-023B-85D3-AB70-BFBC5A9A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C5326-ADC9-8D1A-EB3C-6E7910AFE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192E2-1911-36BB-D257-772EF0F5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372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507D7-9D97-851F-D297-B32FFE9B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38253-E2F2-8B71-1EDD-B8BFD4F7B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6ACCC-564D-898F-121B-E3172D26A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FE9FC-A773-499E-0EDD-6F806E424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4CA54-602E-D79A-B84F-19E97FC4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E00BA-B168-EEA4-5C4C-9CC6A47F3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0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66DC0-527D-FF34-2694-72772D1B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56C74-9E14-69CB-A6E5-8183DEE35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85257-5BE6-67E0-2EB0-1F09008EF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A8D4EA-8F28-762A-DBDB-141B1D6FA6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DA8153-0DA8-D643-B036-C2D80CDA6A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1D7DFE-9302-1359-EE11-DF274701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DE6420-0D8C-D6E1-A8E5-281F7926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42FBB5-056E-1BAE-555F-41380AEA8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7492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F232C-0434-892F-09D7-0D494D8B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243C31-81DC-C74C-6510-C33D5765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97ED4-27B4-C882-04E4-BFABADAE9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1182A3-FDAF-1939-89FF-352235C37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848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5EF531-735E-55E4-DCAA-044B3D2A4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A7487B-169F-2986-C28B-0BBEAEE2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CF061-2BBD-8441-21A4-86702743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130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859A4-3C8D-168D-D2BD-14A65564A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B5D21-9F88-D5FC-417F-7AB69A756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71030-6A1A-FAA4-42CB-0F88E097A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9B372-7E8D-1C54-F1E7-A086B4BB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C78C6-CDD2-4225-64E6-6373D8BDB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1E4DD-3CD0-60D8-3A4C-A86AB0264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09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991AB-72AF-CBCF-AF42-B39D5371B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A64DE3-DC66-0D6B-7C5B-9357D5500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FAA451-3AD0-EF54-4157-ABE062C5F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84A5D-C542-4495-6F96-4F0D3243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7967B-A6A1-3798-42EA-11D3C5842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0D784-1F6F-3084-645F-30D081EEF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761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85EE6-AE5D-BCAB-925A-5DBE533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D260E-356C-5417-938E-FB65A0031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35E35-0BB1-48BE-52CC-3EE81238E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EF333-74C3-4433-A1C2-A074E0E23E0B}" type="datetimeFigureOut">
              <a:rPr lang="en-AU" smtClean="0"/>
              <a:t>12/09/2023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2C2D5-236F-CE1B-D5AC-FC65E69EB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75576-4E8A-21AF-47D9-3051B465F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69FA9-6D77-4A49-A6BB-0D36BA9D270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213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B11E7-9A81-CC5A-65DD-47283962A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AU" sz="6600" dirty="0"/>
              <a:t>Disaster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53485-44B0-46FC-0FEA-049CF3C9B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386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F21FA0-6CB1-AE49-635B-A9BBC5801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1902942"/>
            <a:ext cx="2455905" cy="2611582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NSW Regions and Local Areas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C325F5B-F7B5-813B-625F-38EC4EEE0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7919" y="643466"/>
            <a:ext cx="6119493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2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0BEF-EA8A-3F03-FCF8-2FB3E19E0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State Emergency Management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DCDF-F505-C7A1-17B1-62F2A523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Natural Disasters – (Bushfire, Flood, Heatwave, Storm)</a:t>
            </a:r>
          </a:p>
          <a:p>
            <a:r>
              <a:rPr lang="en-AU" dirty="0"/>
              <a:t>Energy and technology (Energy Supply)</a:t>
            </a:r>
          </a:p>
          <a:p>
            <a:r>
              <a:rPr lang="en-AU" dirty="0"/>
              <a:t>Environmental (Hazardous Materials)</a:t>
            </a:r>
          </a:p>
          <a:p>
            <a:r>
              <a:rPr lang="en-AU" dirty="0"/>
              <a:t>Transport and Infrastructure (Aviation, Major Structures)</a:t>
            </a:r>
          </a:p>
          <a:p>
            <a:r>
              <a:rPr lang="en-AU" dirty="0"/>
              <a:t>Food and Biosecurity</a:t>
            </a:r>
          </a:p>
          <a:p>
            <a:r>
              <a:rPr lang="en-AU" dirty="0"/>
              <a:t>Pandemic</a:t>
            </a:r>
          </a:p>
          <a:p>
            <a:r>
              <a:rPr lang="en-AU" dirty="0"/>
              <a:t>Terrorism</a:t>
            </a:r>
          </a:p>
          <a:p>
            <a:r>
              <a:rPr lang="en-AU" dirty="0"/>
              <a:t>Precincts and areas (Blue Mountains snow emergency)</a:t>
            </a:r>
          </a:p>
          <a:p>
            <a:r>
              <a:rPr lang="en-AU" dirty="0"/>
              <a:t>Plans are based on Legislation (powers) and policy</a:t>
            </a:r>
          </a:p>
        </p:txBody>
      </p:sp>
    </p:spTree>
    <p:extLst>
      <p:ext uri="{BB962C8B-B14F-4D97-AF65-F5344CB8AC3E}">
        <p14:creationId xmlns:p14="http://schemas.microsoft.com/office/powerpoint/2010/main" val="2960173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F04967-E194-F067-9DDE-296853048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480438" cy="4461163"/>
          </a:xfrm>
        </p:spPr>
        <p:txBody>
          <a:bodyPr>
            <a:normAutofit/>
          </a:bodyPr>
          <a:lstStyle/>
          <a:p>
            <a:r>
              <a:rPr lang="en-AU" sz="6000" dirty="0">
                <a:solidFill>
                  <a:srgbClr val="0070C0"/>
                </a:solidFill>
              </a:rPr>
              <a:t>Have a Plan </a:t>
            </a:r>
            <a:r>
              <a:rPr lang="en-AU" sz="4800" dirty="0">
                <a:solidFill>
                  <a:srgbClr val="FFFFFF"/>
                </a:solidFill>
              </a:rPr>
              <a:t>Disaster Management Cycle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F1D1C-CC09-6E0A-932F-6A2BF8A0E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AU" sz="4000" dirty="0"/>
              <a:t>Mitigation – Includes Prevention</a:t>
            </a:r>
          </a:p>
          <a:p>
            <a:r>
              <a:rPr lang="en-AU" sz="4000" dirty="0"/>
              <a:t>Preparedness</a:t>
            </a:r>
          </a:p>
          <a:p>
            <a:r>
              <a:rPr lang="en-AU" sz="4000" dirty="0"/>
              <a:t>Response</a:t>
            </a:r>
          </a:p>
          <a:p>
            <a:r>
              <a:rPr lang="en-AU" sz="4000" dirty="0"/>
              <a:t>Recovery</a:t>
            </a:r>
          </a:p>
        </p:txBody>
      </p:sp>
    </p:spTree>
    <p:extLst>
      <p:ext uri="{BB962C8B-B14F-4D97-AF65-F5344CB8AC3E}">
        <p14:creationId xmlns:p14="http://schemas.microsoft.com/office/powerpoint/2010/main" val="282867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8DF13-0C0F-4CF4-9BD1-DC67DC424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AU" sz="8000" dirty="0">
                <a:solidFill>
                  <a:srgbClr val="FFFFFF"/>
                </a:solidFill>
              </a:rPr>
              <a:t>YOUR  PLAN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83D90B-8F60-90F1-FC88-2FA9FFBA2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AU" dirty="0"/>
              <a:t>Have an individual Plan should include the following considerations</a:t>
            </a:r>
          </a:p>
          <a:p>
            <a:pPr>
              <a:buFontTx/>
              <a:buChar char="-"/>
            </a:pPr>
            <a:r>
              <a:rPr lang="en-AU" dirty="0"/>
              <a:t>How will I receive Emergency Alerts and Warnings</a:t>
            </a:r>
          </a:p>
          <a:p>
            <a:pPr>
              <a:buFontTx/>
              <a:buChar char="-"/>
            </a:pPr>
            <a:r>
              <a:rPr lang="en-AU" dirty="0"/>
              <a:t>What is my housing plan</a:t>
            </a:r>
          </a:p>
          <a:p>
            <a:pPr>
              <a:buFontTx/>
              <a:buChar char="-"/>
            </a:pPr>
            <a:r>
              <a:rPr lang="en-AU" dirty="0"/>
              <a:t>How will I evacuate and what route</a:t>
            </a:r>
          </a:p>
          <a:p>
            <a:pPr>
              <a:buFontTx/>
              <a:buChar char="-"/>
            </a:pPr>
            <a:r>
              <a:rPr lang="en-AU" dirty="0"/>
              <a:t>How and I going to communicate with family/friends</a:t>
            </a:r>
          </a:p>
          <a:p>
            <a:pPr>
              <a:buFontTx/>
              <a:buChar char="-"/>
            </a:pPr>
            <a:r>
              <a:rPr lang="en-AU" dirty="0"/>
              <a:t>What do I need if I have to evacuate</a:t>
            </a:r>
          </a:p>
          <a:p>
            <a:pPr>
              <a:buFontTx/>
              <a:buChar char="-"/>
            </a:pPr>
            <a:r>
              <a:rPr lang="en-AU" dirty="0"/>
              <a:t>What will I do with my pets and anything left behind. </a:t>
            </a:r>
          </a:p>
        </p:txBody>
      </p:sp>
    </p:spTree>
    <p:extLst>
      <p:ext uri="{BB962C8B-B14F-4D97-AF65-F5344CB8AC3E}">
        <p14:creationId xmlns:p14="http://schemas.microsoft.com/office/powerpoint/2010/main" val="416300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B335F6-5CC5-F5D9-7568-B5B69ACA3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Evacuation - Emergency Go Bag </a:t>
            </a:r>
            <a:br>
              <a:rPr lang="en-AU" dirty="0">
                <a:solidFill>
                  <a:srgbClr val="FFFFFF"/>
                </a:solidFill>
              </a:rPr>
            </a:br>
            <a:r>
              <a:rPr lang="en-AU" sz="3200" dirty="0">
                <a:solidFill>
                  <a:srgbClr val="FFFFFF"/>
                </a:solidFill>
              </a:rPr>
              <a:t>Needs to be small and  easy to carry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181FF-8D61-B757-D9FE-AEEF15343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AU" dirty="0"/>
              <a:t>Documents (Insurance Currency Certificates, Passports, pet ownership including microchip details, Bank Account details, Wills)</a:t>
            </a:r>
          </a:p>
          <a:p>
            <a:r>
              <a:rPr lang="en-AU" dirty="0"/>
              <a:t>Valuables (What is important to you) </a:t>
            </a:r>
          </a:p>
          <a:p>
            <a:r>
              <a:rPr lang="en-AU" dirty="0"/>
              <a:t>Money</a:t>
            </a:r>
          </a:p>
          <a:p>
            <a:r>
              <a:rPr lang="en-AU" dirty="0"/>
              <a:t>Medication</a:t>
            </a:r>
          </a:p>
          <a:p>
            <a:r>
              <a:rPr lang="en-AU" dirty="0"/>
              <a:t>Change of Clothes</a:t>
            </a:r>
          </a:p>
          <a:p>
            <a:r>
              <a:rPr lang="en-AU" dirty="0"/>
              <a:t>Water and food (small amount) </a:t>
            </a:r>
          </a:p>
          <a:p>
            <a:r>
              <a:rPr lang="en-AU" dirty="0"/>
              <a:t>Phone and (spare battery)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9852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C104D0-CF58-A70F-8361-1C4C2F6E9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AU" sz="5400" dirty="0"/>
              <a:t>Requesting Assistance – Stay informed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D240A-ED8C-B53D-6642-063DA0DD4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AU" sz="2200" dirty="0"/>
              <a:t>000</a:t>
            </a:r>
          </a:p>
          <a:p>
            <a:pPr marL="0" indent="0">
              <a:buNone/>
            </a:pPr>
            <a:r>
              <a:rPr lang="en-AU" sz="2200" dirty="0"/>
              <a:t>Mobile App</a:t>
            </a:r>
          </a:p>
          <a:p>
            <a:pPr marL="0" indent="0">
              <a:buNone/>
            </a:pPr>
            <a:r>
              <a:rPr lang="en-AU" sz="2200" dirty="0"/>
              <a:t>Emergency Plus  </a:t>
            </a:r>
          </a:p>
          <a:p>
            <a:pPr marL="0" indent="0">
              <a:buNone/>
            </a:pPr>
            <a:endParaRPr lang="en-AU" sz="2200" dirty="0"/>
          </a:p>
          <a:p>
            <a:pPr marL="0" indent="0">
              <a:buNone/>
            </a:pPr>
            <a:r>
              <a:rPr lang="en-AU" sz="2200" dirty="0"/>
              <a:t>Stay informed</a:t>
            </a:r>
          </a:p>
          <a:p>
            <a:pPr marL="0" indent="0">
              <a:buNone/>
            </a:pPr>
            <a:r>
              <a:rPr lang="en-AU" sz="2200" dirty="0"/>
              <a:t>Emergency Broadcasts</a:t>
            </a:r>
          </a:p>
          <a:p>
            <a:pPr marL="0" indent="0">
              <a:buNone/>
            </a:pPr>
            <a:r>
              <a:rPr lang="en-AU" sz="2200" dirty="0"/>
              <a:t>Fires Near Me </a:t>
            </a:r>
          </a:p>
          <a:p>
            <a:pPr marL="0" indent="0">
              <a:buNone/>
            </a:pPr>
            <a:endParaRPr lang="en-AU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E57C6-0224-7DA1-B8C3-BFB97893CF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50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2E90A45-FD3A-18FA-5F8F-6E0CFA397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2512" y="2024062"/>
            <a:ext cx="2996026" cy="341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963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220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Disaster Planning</vt:lpstr>
      <vt:lpstr>NSW Regions and Local Areas</vt:lpstr>
      <vt:lpstr>State Emergency Management Plans</vt:lpstr>
      <vt:lpstr>Have a Plan Disaster Management Cycle</vt:lpstr>
      <vt:lpstr>YOUR  PLAN</vt:lpstr>
      <vt:lpstr>Evacuation - Emergency Go Bag  Needs to be small and  easy to carry</vt:lpstr>
      <vt:lpstr>Requesting Assistance – Stay informed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Planning</dc:title>
  <dc:creator>Richard Allison</dc:creator>
  <cp:lastModifiedBy>Richard Allison</cp:lastModifiedBy>
  <cp:revision>1</cp:revision>
  <dcterms:created xsi:type="dcterms:W3CDTF">2023-09-12T00:17:46Z</dcterms:created>
  <dcterms:modified xsi:type="dcterms:W3CDTF">2023-09-12T02:58:57Z</dcterms:modified>
</cp:coreProperties>
</file>