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9.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0.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4"/>
    <p:sldMasterId id="2147483667" r:id="rId5"/>
    <p:sldMasterId id="2147483648" r:id="rId6"/>
  </p:sldMasterIdLst>
  <p:notesMasterIdLst>
    <p:notesMasterId r:id="rId37"/>
  </p:notesMasterIdLst>
  <p:sldIdLst>
    <p:sldId id="256" r:id="rId7"/>
    <p:sldId id="290" r:id="rId8"/>
    <p:sldId id="292" r:id="rId9"/>
    <p:sldId id="293" r:id="rId10"/>
    <p:sldId id="295" r:id="rId11"/>
    <p:sldId id="297" r:id="rId12"/>
    <p:sldId id="296" r:id="rId13"/>
    <p:sldId id="322" r:id="rId14"/>
    <p:sldId id="299" r:id="rId15"/>
    <p:sldId id="300" r:id="rId16"/>
    <p:sldId id="301" r:id="rId17"/>
    <p:sldId id="323" r:id="rId18"/>
    <p:sldId id="302" r:id="rId19"/>
    <p:sldId id="324" r:id="rId20"/>
    <p:sldId id="305" r:id="rId21"/>
    <p:sldId id="306" r:id="rId22"/>
    <p:sldId id="307" r:id="rId23"/>
    <p:sldId id="318" r:id="rId24"/>
    <p:sldId id="319" r:id="rId25"/>
    <p:sldId id="315" r:id="rId26"/>
    <p:sldId id="304" r:id="rId27"/>
    <p:sldId id="308" r:id="rId28"/>
    <p:sldId id="309" r:id="rId29"/>
    <p:sldId id="310" r:id="rId30"/>
    <p:sldId id="317" r:id="rId31"/>
    <p:sldId id="316" r:id="rId32"/>
    <p:sldId id="329" r:id="rId33"/>
    <p:sldId id="330" r:id="rId34"/>
    <p:sldId id="332" r:id="rId35"/>
    <p:sldId id="321" r:id="rId36"/>
  </p:sldIdLst>
  <p:sldSz cx="12192000" cy="6858000"/>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958E"/>
    <a:srgbClr val="F2F2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72" autoAdjust="0"/>
    <p:restoredTop sz="76832" autoAdjust="0"/>
  </p:normalViewPr>
  <p:slideViewPr>
    <p:cSldViewPr snapToGrid="0">
      <p:cViewPr varScale="1">
        <p:scale>
          <a:sx n="87" d="100"/>
          <a:sy n="87" d="100"/>
        </p:scale>
        <p:origin x="139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s>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ata13.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13.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E8DAE7-CA62-4331-8992-B42324CEDA59}"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AU"/>
        </a:p>
      </dgm:t>
    </dgm:pt>
    <dgm:pt modelId="{BBD987B8-F659-4FD0-886A-1D62FB834151}">
      <dgm:prSet phldrT="[Text]"/>
      <dgm:spPr/>
      <dgm:t>
        <a:bodyPr/>
        <a:lstStyle/>
        <a:p>
          <a:pPr>
            <a:lnSpc>
              <a:spcPct val="100000"/>
            </a:lnSpc>
          </a:pPr>
          <a:r>
            <a:rPr lang="en-AU"/>
            <a:t>Research </a:t>
          </a:r>
        </a:p>
      </dgm:t>
    </dgm:pt>
    <dgm:pt modelId="{D4193EFD-8583-4F4D-A182-933F7F051D08}" type="parTrans" cxnId="{32B18E25-C9E9-489E-B65F-ADE415473270}">
      <dgm:prSet/>
      <dgm:spPr/>
      <dgm:t>
        <a:bodyPr/>
        <a:lstStyle/>
        <a:p>
          <a:endParaRPr lang="en-AU"/>
        </a:p>
      </dgm:t>
    </dgm:pt>
    <dgm:pt modelId="{CF5AA8EB-BDF0-4D78-A349-F65EBEFDD410}" type="sibTrans" cxnId="{32B18E25-C9E9-489E-B65F-ADE415473270}">
      <dgm:prSet/>
      <dgm:spPr/>
      <dgm:t>
        <a:bodyPr/>
        <a:lstStyle/>
        <a:p>
          <a:endParaRPr lang="en-AU"/>
        </a:p>
      </dgm:t>
    </dgm:pt>
    <dgm:pt modelId="{C9DCF23A-1D48-4081-AC99-DB42F3BAA642}">
      <dgm:prSet phldrT="[Text]"/>
      <dgm:spPr/>
      <dgm:t>
        <a:bodyPr/>
        <a:lstStyle/>
        <a:p>
          <a:pPr>
            <a:lnSpc>
              <a:spcPct val="100000"/>
            </a:lnSpc>
          </a:pPr>
          <a:r>
            <a:rPr lang="en-AU"/>
            <a:t>Policy</a:t>
          </a:r>
        </a:p>
      </dgm:t>
    </dgm:pt>
    <dgm:pt modelId="{1989D5B9-E9D7-44F2-A436-3C58FED47F9A}" type="parTrans" cxnId="{07E0057E-A6E0-4276-B71E-4BD9049BB678}">
      <dgm:prSet/>
      <dgm:spPr/>
      <dgm:t>
        <a:bodyPr/>
        <a:lstStyle/>
        <a:p>
          <a:endParaRPr lang="en-AU"/>
        </a:p>
      </dgm:t>
    </dgm:pt>
    <dgm:pt modelId="{32629955-4316-40D2-83F3-361173E576D8}" type="sibTrans" cxnId="{07E0057E-A6E0-4276-B71E-4BD9049BB678}">
      <dgm:prSet/>
      <dgm:spPr/>
      <dgm:t>
        <a:bodyPr/>
        <a:lstStyle/>
        <a:p>
          <a:endParaRPr lang="en-AU"/>
        </a:p>
      </dgm:t>
    </dgm:pt>
    <dgm:pt modelId="{8A74A430-7E4E-487E-BCA3-19E701D59B5D}">
      <dgm:prSet phldrT="[Text]"/>
      <dgm:spPr/>
      <dgm:t>
        <a:bodyPr/>
        <a:lstStyle/>
        <a:p>
          <a:pPr>
            <a:lnSpc>
              <a:spcPct val="100000"/>
            </a:lnSpc>
          </a:pPr>
          <a:r>
            <a:rPr lang="en-AU"/>
            <a:t>Practice</a:t>
          </a:r>
        </a:p>
      </dgm:t>
    </dgm:pt>
    <dgm:pt modelId="{586A25C8-1344-4BE3-B06B-A6C8A6163558}" type="parTrans" cxnId="{A1524387-092C-4613-8249-667DE53FD43D}">
      <dgm:prSet/>
      <dgm:spPr/>
      <dgm:t>
        <a:bodyPr/>
        <a:lstStyle/>
        <a:p>
          <a:endParaRPr lang="en-AU"/>
        </a:p>
      </dgm:t>
    </dgm:pt>
    <dgm:pt modelId="{E65EF148-9616-4ED2-9044-6293C037E1B4}" type="sibTrans" cxnId="{A1524387-092C-4613-8249-667DE53FD43D}">
      <dgm:prSet/>
      <dgm:spPr/>
      <dgm:t>
        <a:bodyPr/>
        <a:lstStyle/>
        <a:p>
          <a:endParaRPr lang="en-AU"/>
        </a:p>
      </dgm:t>
    </dgm:pt>
    <dgm:pt modelId="{49A79653-A91F-4CA5-8ABC-B9F25DEFAAB0}" type="pres">
      <dgm:prSet presAssocID="{45E8DAE7-CA62-4331-8992-B42324CEDA59}" presName="root" presStyleCnt="0">
        <dgm:presLayoutVars>
          <dgm:dir/>
          <dgm:resizeHandles val="exact"/>
        </dgm:presLayoutVars>
      </dgm:prSet>
      <dgm:spPr/>
    </dgm:pt>
    <dgm:pt modelId="{6C2C6587-9D07-481E-B516-5E00DF207380}" type="pres">
      <dgm:prSet presAssocID="{BBD987B8-F659-4FD0-886A-1D62FB834151}" presName="compNode" presStyleCnt="0"/>
      <dgm:spPr/>
    </dgm:pt>
    <dgm:pt modelId="{5746BFAC-6D20-494A-A964-B7447060C80B}" type="pres">
      <dgm:prSet presAssocID="{BBD987B8-F659-4FD0-886A-1D62FB83415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Research"/>
        </a:ext>
      </dgm:extLst>
    </dgm:pt>
    <dgm:pt modelId="{21E5D483-16DB-4DE8-BD1E-EA41A9E4C250}" type="pres">
      <dgm:prSet presAssocID="{BBD987B8-F659-4FD0-886A-1D62FB834151}" presName="spaceRect" presStyleCnt="0"/>
      <dgm:spPr/>
    </dgm:pt>
    <dgm:pt modelId="{68D41DB2-6606-4CA2-9B64-7351A1305D2F}" type="pres">
      <dgm:prSet presAssocID="{BBD987B8-F659-4FD0-886A-1D62FB834151}" presName="textRect" presStyleLbl="revTx" presStyleIdx="0" presStyleCnt="3">
        <dgm:presLayoutVars>
          <dgm:chMax val="1"/>
          <dgm:chPref val="1"/>
        </dgm:presLayoutVars>
      </dgm:prSet>
      <dgm:spPr/>
    </dgm:pt>
    <dgm:pt modelId="{5C87E87B-1100-4B01-9E3B-450B90C002D9}" type="pres">
      <dgm:prSet presAssocID="{CF5AA8EB-BDF0-4D78-A349-F65EBEFDD410}" presName="sibTrans" presStyleCnt="0"/>
      <dgm:spPr/>
    </dgm:pt>
    <dgm:pt modelId="{2AA85C80-43F3-4370-98F9-68D7FF2006EB}" type="pres">
      <dgm:prSet presAssocID="{C9DCF23A-1D48-4081-AC99-DB42F3BAA642}" presName="compNode" presStyleCnt="0"/>
      <dgm:spPr/>
    </dgm:pt>
    <dgm:pt modelId="{80F5BF3B-2C6C-4C64-9866-472B194EBDAA}" type="pres">
      <dgm:prSet presAssocID="{C9DCF23A-1D48-4081-AC99-DB42F3BAA64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Gavel"/>
        </a:ext>
      </dgm:extLst>
    </dgm:pt>
    <dgm:pt modelId="{1B8806A9-5079-455B-B2D4-0FC098404F8C}" type="pres">
      <dgm:prSet presAssocID="{C9DCF23A-1D48-4081-AC99-DB42F3BAA642}" presName="spaceRect" presStyleCnt="0"/>
      <dgm:spPr/>
    </dgm:pt>
    <dgm:pt modelId="{5975376F-F13A-4EA8-8D78-D3A13790F90D}" type="pres">
      <dgm:prSet presAssocID="{C9DCF23A-1D48-4081-AC99-DB42F3BAA642}" presName="textRect" presStyleLbl="revTx" presStyleIdx="1" presStyleCnt="3">
        <dgm:presLayoutVars>
          <dgm:chMax val="1"/>
          <dgm:chPref val="1"/>
        </dgm:presLayoutVars>
      </dgm:prSet>
      <dgm:spPr/>
    </dgm:pt>
    <dgm:pt modelId="{BCF98D11-3717-4832-9BE2-28A33D0D088A}" type="pres">
      <dgm:prSet presAssocID="{32629955-4316-40D2-83F3-361173E576D8}" presName="sibTrans" presStyleCnt="0"/>
      <dgm:spPr/>
    </dgm:pt>
    <dgm:pt modelId="{E39F6A5C-139C-4AD5-9359-F7A771985F14}" type="pres">
      <dgm:prSet presAssocID="{8A74A430-7E4E-487E-BCA3-19E701D59B5D}" presName="compNode" presStyleCnt="0"/>
      <dgm:spPr/>
    </dgm:pt>
    <dgm:pt modelId="{9022E38A-AB2A-4DA0-8835-F4748444C887}" type="pres">
      <dgm:prSet presAssocID="{8A74A430-7E4E-487E-BCA3-19E701D59B5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Pencil"/>
        </a:ext>
      </dgm:extLst>
    </dgm:pt>
    <dgm:pt modelId="{8754431F-18E7-44BE-B660-31E73FCDF79F}" type="pres">
      <dgm:prSet presAssocID="{8A74A430-7E4E-487E-BCA3-19E701D59B5D}" presName="spaceRect" presStyleCnt="0"/>
      <dgm:spPr/>
    </dgm:pt>
    <dgm:pt modelId="{2571AE64-DA64-4C52-B0C4-9C93D9ED2DB9}" type="pres">
      <dgm:prSet presAssocID="{8A74A430-7E4E-487E-BCA3-19E701D59B5D}" presName="textRect" presStyleLbl="revTx" presStyleIdx="2" presStyleCnt="3">
        <dgm:presLayoutVars>
          <dgm:chMax val="1"/>
          <dgm:chPref val="1"/>
        </dgm:presLayoutVars>
      </dgm:prSet>
      <dgm:spPr/>
    </dgm:pt>
  </dgm:ptLst>
  <dgm:cxnLst>
    <dgm:cxn modelId="{32B18E25-C9E9-489E-B65F-ADE415473270}" srcId="{45E8DAE7-CA62-4331-8992-B42324CEDA59}" destId="{BBD987B8-F659-4FD0-886A-1D62FB834151}" srcOrd="0" destOrd="0" parTransId="{D4193EFD-8583-4F4D-A182-933F7F051D08}" sibTransId="{CF5AA8EB-BDF0-4D78-A349-F65EBEFDD410}"/>
    <dgm:cxn modelId="{F297154E-AABB-4A24-8A17-3FA3381BC694}" type="presOf" srcId="{BBD987B8-F659-4FD0-886A-1D62FB834151}" destId="{68D41DB2-6606-4CA2-9B64-7351A1305D2F}" srcOrd="0" destOrd="0" presId="urn:microsoft.com/office/officeart/2018/2/layout/IconLabelList"/>
    <dgm:cxn modelId="{07E0057E-A6E0-4276-B71E-4BD9049BB678}" srcId="{45E8DAE7-CA62-4331-8992-B42324CEDA59}" destId="{C9DCF23A-1D48-4081-AC99-DB42F3BAA642}" srcOrd="1" destOrd="0" parTransId="{1989D5B9-E9D7-44F2-A436-3C58FED47F9A}" sibTransId="{32629955-4316-40D2-83F3-361173E576D8}"/>
    <dgm:cxn modelId="{A1524387-092C-4613-8249-667DE53FD43D}" srcId="{45E8DAE7-CA62-4331-8992-B42324CEDA59}" destId="{8A74A430-7E4E-487E-BCA3-19E701D59B5D}" srcOrd="2" destOrd="0" parTransId="{586A25C8-1344-4BE3-B06B-A6C8A6163558}" sibTransId="{E65EF148-9616-4ED2-9044-6293C037E1B4}"/>
    <dgm:cxn modelId="{5A6712B1-11A4-4AFD-B4FD-65C0482596E6}" type="presOf" srcId="{8A74A430-7E4E-487E-BCA3-19E701D59B5D}" destId="{2571AE64-DA64-4C52-B0C4-9C93D9ED2DB9}" srcOrd="0" destOrd="0" presId="urn:microsoft.com/office/officeart/2018/2/layout/IconLabelList"/>
    <dgm:cxn modelId="{5B043CD1-CB59-4168-984C-EE380E0CA53F}" type="presOf" srcId="{45E8DAE7-CA62-4331-8992-B42324CEDA59}" destId="{49A79653-A91F-4CA5-8ABC-B9F25DEFAAB0}" srcOrd="0" destOrd="0" presId="urn:microsoft.com/office/officeart/2018/2/layout/IconLabelList"/>
    <dgm:cxn modelId="{BFFCBCFA-C94E-4BC2-8629-B3C1A5040428}" type="presOf" srcId="{C9DCF23A-1D48-4081-AC99-DB42F3BAA642}" destId="{5975376F-F13A-4EA8-8D78-D3A13790F90D}" srcOrd="0" destOrd="0" presId="urn:microsoft.com/office/officeart/2018/2/layout/IconLabelList"/>
    <dgm:cxn modelId="{BEC6FAAD-9FCA-4ECA-AFF8-ECB29AD07707}" type="presParOf" srcId="{49A79653-A91F-4CA5-8ABC-B9F25DEFAAB0}" destId="{6C2C6587-9D07-481E-B516-5E00DF207380}" srcOrd="0" destOrd="0" presId="urn:microsoft.com/office/officeart/2018/2/layout/IconLabelList"/>
    <dgm:cxn modelId="{2A43994A-1323-4DB2-B9E3-9F2E5A3A41D2}" type="presParOf" srcId="{6C2C6587-9D07-481E-B516-5E00DF207380}" destId="{5746BFAC-6D20-494A-A964-B7447060C80B}" srcOrd="0" destOrd="0" presId="urn:microsoft.com/office/officeart/2018/2/layout/IconLabelList"/>
    <dgm:cxn modelId="{25716408-E2C2-48B5-947C-F8E2CA772A37}" type="presParOf" srcId="{6C2C6587-9D07-481E-B516-5E00DF207380}" destId="{21E5D483-16DB-4DE8-BD1E-EA41A9E4C250}" srcOrd="1" destOrd="0" presId="urn:microsoft.com/office/officeart/2018/2/layout/IconLabelList"/>
    <dgm:cxn modelId="{CFF648BF-F817-4F2B-B98B-7FF37435421C}" type="presParOf" srcId="{6C2C6587-9D07-481E-B516-5E00DF207380}" destId="{68D41DB2-6606-4CA2-9B64-7351A1305D2F}" srcOrd="2" destOrd="0" presId="urn:microsoft.com/office/officeart/2018/2/layout/IconLabelList"/>
    <dgm:cxn modelId="{92627752-F5B1-4093-B1BD-0B0CD6AF288E}" type="presParOf" srcId="{49A79653-A91F-4CA5-8ABC-B9F25DEFAAB0}" destId="{5C87E87B-1100-4B01-9E3B-450B90C002D9}" srcOrd="1" destOrd="0" presId="urn:microsoft.com/office/officeart/2018/2/layout/IconLabelList"/>
    <dgm:cxn modelId="{AF1A0872-D657-4566-8BB2-A6660399B4ED}" type="presParOf" srcId="{49A79653-A91F-4CA5-8ABC-B9F25DEFAAB0}" destId="{2AA85C80-43F3-4370-98F9-68D7FF2006EB}" srcOrd="2" destOrd="0" presId="urn:microsoft.com/office/officeart/2018/2/layout/IconLabelList"/>
    <dgm:cxn modelId="{D461A673-CE7C-4703-84B8-967B095D18D1}" type="presParOf" srcId="{2AA85C80-43F3-4370-98F9-68D7FF2006EB}" destId="{80F5BF3B-2C6C-4C64-9866-472B194EBDAA}" srcOrd="0" destOrd="0" presId="urn:microsoft.com/office/officeart/2018/2/layout/IconLabelList"/>
    <dgm:cxn modelId="{4A97A928-3EED-489F-B79F-B9A015D211FA}" type="presParOf" srcId="{2AA85C80-43F3-4370-98F9-68D7FF2006EB}" destId="{1B8806A9-5079-455B-B2D4-0FC098404F8C}" srcOrd="1" destOrd="0" presId="urn:microsoft.com/office/officeart/2018/2/layout/IconLabelList"/>
    <dgm:cxn modelId="{2FAEDBB1-3238-4880-8A36-7D2EE62E4F70}" type="presParOf" srcId="{2AA85C80-43F3-4370-98F9-68D7FF2006EB}" destId="{5975376F-F13A-4EA8-8D78-D3A13790F90D}" srcOrd="2" destOrd="0" presId="urn:microsoft.com/office/officeart/2018/2/layout/IconLabelList"/>
    <dgm:cxn modelId="{F1E40827-C0C3-4E95-91E1-60F5ED75749B}" type="presParOf" srcId="{49A79653-A91F-4CA5-8ABC-B9F25DEFAAB0}" destId="{BCF98D11-3717-4832-9BE2-28A33D0D088A}" srcOrd="3" destOrd="0" presId="urn:microsoft.com/office/officeart/2018/2/layout/IconLabelList"/>
    <dgm:cxn modelId="{6F4601B2-E342-4483-AA6B-6257A3D9EC90}" type="presParOf" srcId="{49A79653-A91F-4CA5-8ABC-B9F25DEFAAB0}" destId="{E39F6A5C-139C-4AD5-9359-F7A771985F14}" srcOrd="4" destOrd="0" presId="urn:microsoft.com/office/officeart/2018/2/layout/IconLabelList"/>
    <dgm:cxn modelId="{43677792-0B42-4483-BBFD-9BAC2C633EDC}" type="presParOf" srcId="{E39F6A5C-139C-4AD5-9359-F7A771985F14}" destId="{9022E38A-AB2A-4DA0-8835-F4748444C887}" srcOrd="0" destOrd="0" presId="urn:microsoft.com/office/officeart/2018/2/layout/IconLabelList"/>
    <dgm:cxn modelId="{64B4A628-0019-4264-96C8-84EFAB4A4A5D}" type="presParOf" srcId="{E39F6A5C-139C-4AD5-9359-F7A771985F14}" destId="{8754431F-18E7-44BE-B660-31E73FCDF79F}" srcOrd="1" destOrd="0" presId="urn:microsoft.com/office/officeart/2018/2/layout/IconLabelList"/>
    <dgm:cxn modelId="{EEBE403F-AF21-4E9F-9C28-098D88ACB211}" type="presParOf" srcId="{E39F6A5C-139C-4AD5-9359-F7A771985F14}" destId="{2571AE64-DA64-4C52-B0C4-9C93D9ED2DB9}" srcOrd="2" destOrd="0" presId="urn:microsoft.com/office/officeart/2018/2/layout/Icon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7F9DFAB-09E5-4D49-BEF0-0AC11F7FC9AF}"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AU"/>
        </a:p>
      </dgm:t>
    </dgm:pt>
    <dgm:pt modelId="{CB3F2C59-E092-4A15-8C47-11DFA3611B81}">
      <dgm:prSet phldrT="[Text]"/>
      <dgm:spPr/>
      <dgm:t>
        <a:bodyPr/>
        <a:lstStyle/>
        <a:p>
          <a:r>
            <a:rPr lang="en-AU" dirty="0"/>
            <a:t>Co-design of program </a:t>
          </a:r>
        </a:p>
      </dgm:t>
    </dgm:pt>
    <dgm:pt modelId="{AA39BBEA-13D8-4007-A8E4-8BA16D933576}" type="parTrans" cxnId="{310CD84E-56AC-4500-A7C3-8183F17E7B9B}">
      <dgm:prSet/>
      <dgm:spPr/>
      <dgm:t>
        <a:bodyPr/>
        <a:lstStyle/>
        <a:p>
          <a:endParaRPr lang="en-AU"/>
        </a:p>
      </dgm:t>
    </dgm:pt>
    <dgm:pt modelId="{0C3AFAFF-5B11-46A6-8B56-9793C79891A6}" type="sibTrans" cxnId="{310CD84E-56AC-4500-A7C3-8183F17E7B9B}">
      <dgm:prSet/>
      <dgm:spPr/>
      <dgm:t>
        <a:bodyPr/>
        <a:lstStyle/>
        <a:p>
          <a:endParaRPr lang="en-AU"/>
        </a:p>
      </dgm:t>
    </dgm:pt>
    <dgm:pt modelId="{83D8E3CA-FB5D-4CDA-9C43-2D860CB38902}">
      <dgm:prSet/>
      <dgm:spPr/>
      <dgm:t>
        <a:bodyPr/>
        <a:lstStyle/>
        <a:p>
          <a:r>
            <a:rPr lang="en-AU" dirty="0"/>
            <a:t>Development of professional training &amp; resources</a:t>
          </a:r>
        </a:p>
      </dgm:t>
    </dgm:pt>
    <dgm:pt modelId="{8B433465-0DCF-4267-B860-F1A99695C787}" type="parTrans" cxnId="{FBD9CCE8-3862-452C-85F0-DCF206C1FE82}">
      <dgm:prSet/>
      <dgm:spPr/>
      <dgm:t>
        <a:bodyPr/>
        <a:lstStyle/>
        <a:p>
          <a:endParaRPr lang="en-AU"/>
        </a:p>
      </dgm:t>
    </dgm:pt>
    <dgm:pt modelId="{B47E295D-E420-4153-90DF-7AB0C83B3C2A}" type="sibTrans" cxnId="{FBD9CCE8-3862-452C-85F0-DCF206C1FE82}">
      <dgm:prSet/>
      <dgm:spPr/>
      <dgm:t>
        <a:bodyPr/>
        <a:lstStyle/>
        <a:p>
          <a:endParaRPr lang="en-AU"/>
        </a:p>
      </dgm:t>
    </dgm:pt>
    <dgm:pt modelId="{BC079381-979D-47AD-BE6C-D5616E1DD3C9}">
      <dgm:prSet/>
      <dgm:spPr/>
      <dgm:t>
        <a:bodyPr/>
        <a:lstStyle/>
        <a:p>
          <a:r>
            <a:rPr lang="en-AU" dirty="0"/>
            <a:t>Testing through shared decision-making</a:t>
          </a:r>
        </a:p>
      </dgm:t>
    </dgm:pt>
    <dgm:pt modelId="{C46D627C-EAAB-4686-A208-6EAA511DC3D9}" type="parTrans" cxnId="{3163F2D9-C7C9-423E-B400-A1D1A3347F55}">
      <dgm:prSet/>
      <dgm:spPr/>
      <dgm:t>
        <a:bodyPr/>
        <a:lstStyle/>
        <a:p>
          <a:endParaRPr lang="en-AU"/>
        </a:p>
      </dgm:t>
    </dgm:pt>
    <dgm:pt modelId="{170007CD-0E85-4485-AA09-237EB7DC8CAF}" type="sibTrans" cxnId="{3163F2D9-C7C9-423E-B400-A1D1A3347F55}">
      <dgm:prSet/>
      <dgm:spPr/>
      <dgm:t>
        <a:bodyPr/>
        <a:lstStyle/>
        <a:p>
          <a:endParaRPr lang="en-AU"/>
        </a:p>
      </dgm:t>
    </dgm:pt>
    <dgm:pt modelId="{859AF097-8858-4018-A69C-9D88F64458B9}" type="pres">
      <dgm:prSet presAssocID="{57F9DFAB-09E5-4D49-BEF0-0AC11F7FC9AF}" presName="CompostProcess" presStyleCnt="0">
        <dgm:presLayoutVars>
          <dgm:dir/>
          <dgm:resizeHandles val="exact"/>
        </dgm:presLayoutVars>
      </dgm:prSet>
      <dgm:spPr/>
    </dgm:pt>
    <dgm:pt modelId="{676B17DA-7962-452A-85D9-E181D0D4F522}" type="pres">
      <dgm:prSet presAssocID="{57F9DFAB-09E5-4D49-BEF0-0AC11F7FC9AF}" presName="arrow" presStyleLbl="bgShp" presStyleIdx="0" presStyleCnt="1"/>
      <dgm:spPr>
        <a:solidFill>
          <a:srgbClr val="94958E"/>
        </a:solidFill>
      </dgm:spPr>
    </dgm:pt>
    <dgm:pt modelId="{F18950E5-F563-4464-966A-BC95A072BFD5}" type="pres">
      <dgm:prSet presAssocID="{57F9DFAB-09E5-4D49-BEF0-0AC11F7FC9AF}" presName="linearProcess" presStyleCnt="0"/>
      <dgm:spPr/>
    </dgm:pt>
    <dgm:pt modelId="{084DA9E7-008B-40EB-8712-4DAC3150C192}" type="pres">
      <dgm:prSet presAssocID="{CB3F2C59-E092-4A15-8C47-11DFA3611B81}" presName="textNode" presStyleLbl="node1" presStyleIdx="0" presStyleCnt="3">
        <dgm:presLayoutVars>
          <dgm:bulletEnabled val="1"/>
        </dgm:presLayoutVars>
      </dgm:prSet>
      <dgm:spPr/>
    </dgm:pt>
    <dgm:pt modelId="{82004BA8-8418-4775-BDD1-70F0EFEC6CD2}" type="pres">
      <dgm:prSet presAssocID="{0C3AFAFF-5B11-46A6-8B56-9793C79891A6}" presName="sibTrans" presStyleCnt="0"/>
      <dgm:spPr/>
    </dgm:pt>
    <dgm:pt modelId="{E6C7A1CF-6589-4470-A042-3AEA56088FE0}" type="pres">
      <dgm:prSet presAssocID="{83D8E3CA-FB5D-4CDA-9C43-2D860CB38902}" presName="textNode" presStyleLbl="node1" presStyleIdx="1" presStyleCnt="3">
        <dgm:presLayoutVars>
          <dgm:bulletEnabled val="1"/>
        </dgm:presLayoutVars>
      </dgm:prSet>
      <dgm:spPr/>
    </dgm:pt>
    <dgm:pt modelId="{6ECC2131-BB25-459E-A3ED-338EE2EDB5B5}" type="pres">
      <dgm:prSet presAssocID="{B47E295D-E420-4153-90DF-7AB0C83B3C2A}" presName="sibTrans" presStyleCnt="0"/>
      <dgm:spPr/>
    </dgm:pt>
    <dgm:pt modelId="{D8E6288E-B751-49EE-87E7-DDA7C72D3FD7}" type="pres">
      <dgm:prSet presAssocID="{BC079381-979D-47AD-BE6C-D5616E1DD3C9}" presName="textNode" presStyleLbl="node1" presStyleIdx="2" presStyleCnt="3">
        <dgm:presLayoutVars>
          <dgm:bulletEnabled val="1"/>
        </dgm:presLayoutVars>
      </dgm:prSet>
      <dgm:spPr/>
    </dgm:pt>
  </dgm:ptLst>
  <dgm:cxnLst>
    <dgm:cxn modelId="{278A8C0D-EF03-4753-B413-83D3AA10A7B8}" type="presOf" srcId="{BC079381-979D-47AD-BE6C-D5616E1DD3C9}" destId="{D8E6288E-B751-49EE-87E7-DDA7C72D3FD7}" srcOrd="0" destOrd="0" presId="urn:microsoft.com/office/officeart/2005/8/layout/hProcess9"/>
    <dgm:cxn modelId="{B2E82568-653D-40E2-9195-956EC02D46C8}" type="presOf" srcId="{83D8E3CA-FB5D-4CDA-9C43-2D860CB38902}" destId="{E6C7A1CF-6589-4470-A042-3AEA56088FE0}" srcOrd="0" destOrd="0" presId="urn:microsoft.com/office/officeart/2005/8/layout/hProcess9"/>
    <dgm:cxn modelId="{310CD84E-56AC-4500-A7C3-8183F17E7B9B}" srcId="{57F9DFAB-09E5-4D49-BEF0-0AC11F7FC9AF}" destId="{CB3F2C59-E092-4A15-8C47-11DFA3611B81}" srcOrd="0" destOrd="0" parTransId="{AA39BBEA-13D8-4007-A8E4-8BA16D933576}" sibTransId="{0C3AFAFF-5B11-46A6-8B56-9793C79891A6}"/>
    <dgm:cxn modelId="{D173B979-6C18-4982-AB37-E9F13146558C}" type="presOf" srcId="{57F9DFAB-09E5-4D49-BEF0-0AC11F7FC9AF}" destId="{859AF097-8858-4018-A69C-9D88F64458B9}" srcOrd="0" destOrd="0" presId="urn:microsoft.com/office/officeart/2005/8/layout/hProcess9"/>
    <dgm:cxn modelId="{3163F2D9-C7C9-423E-B400-A1D1A3347F55}" srcId="{57F9DFAB-09E5-4D49-BEF0-0AC11F7FC9AF}" destId="{BC079381-979D-47AD-BE6C-D5616E1DD3C9}" srcOrd="2" destOrd="0" parTransId="{C46D627C-EAAB-4686-A208-6EAA511DC3D9}" sibTransId="{170007CD-0E85-4485-AA09-237EB7DC8CAF}"/>
    <dgm:cxn modelId="{31B361E5-4F84-487F-B8EA-629F1D8DD790}" type="presOf" srcId="{CB3F2C59-E092-4A15-8C47-11DFA3611B81}" destId="{084DA9E7-008B-40EB-8712-4DAC3150C192}" srcOrd="0" destOrd="0" presId="urn:microsoft.com/office/officeart/2005/8/layout/hProcess9"/>
    <dgm:cxn modelId="{FBD9CCE8-3862-452C-85F0-DCF206C1FE82}" srcId="{57F9DFAB-09E5-4D49-BEF0-0AC11F7FC9AF}" destId="{83D8E3CA-FB5D-4CDA-9C43-2D860CB38902}" srcOrd="1" destOrd="0" parTransId="{8B433465-0DCF-4267-B860-F1A99695C787}" sibTransId="{B47E295D-E420-4153-90DF-7AB0C83B3C2A}"/>
    <dgm:cxn modelId="{11CB4528-5ABE-4119-8480-A988A2BB8169}" type="presParOf" srcId="{859AF097-8858-4018-A69C-9D88F64458B9}" destId="{676B17DA-7962-452A-85D9-E181D0D4F522}" srcOrd="0" destOrd="0" presId="urn:microsoft.com/office/officeart/2005/8/layout/hProcess9"/>
    <dgm:cxn modelId="{0B462B8A-169D-4A93-86DD-767374D72C3B}" type="presParOf" srcId="{859AF097-8858-4018-A69C-9D88F64458B9}" destId="{F18950E5-F563-4464-966A-BC95A072BFD5}" srcOrd="1" destOrd="0" presId="urn:microsoft.com/office/officeart/2005/8/layout/hProcess9"/>
    <dgm:cxn modelId="{66F6EA27-19B9-44E8-8BC3-134486149126}" type="presParOf" srcId="{F18950E5-F563-4464-966A-BC95A072BFD5}" destId="{084DA9E7-008B-40EB-8712-4DAC3150C192}" srcOrd="0" destOrd="0" presId="urn:microsoft.com/office/officeart/2005/8/layout/hProcess9"/>
    <dgm:cxn modelId="{277C747C-877B-43DE-AC15-22C18BA07F61}" type="presParOf" srcId="{F18950E5-F563-4464-966A-BC95A072BFD5}" destId="{82004BA8-8418-4775-BDD1-70F0EFEC6CD2}" srcOrd="1" destOrd="0" presId="urn:microsoft.com/office/officeart/2005/8/layout/hProcess9"/>
    <dgm:cxn modelId="{0B184526-3542-4173-9B9B-CAC645A78FC5}" type="presParOf" srcId="{F18950E5-F563-4464-966A-BC95A072BFD5}" destId="{E6C7A1CF-6589-4470-A042-3AEA56088FE0}" srcOrd="2" destOrd="0" presId="urn:microsoft.com/office/officeart/2005/8/layout/hProcess9"/>
    <dgm:cxn modelId="{0E4DF88A-11FD-4345-9E64-AB0660B2182A}" type="presParOf" srcId="{F18950E5-F563-4464-966A-BC95A072BFD5}" destId="{6ECC2131-BB25-459E-A3ED-338EE2EDB5B5}" srcOrd="3" destOrd="0" presId="urn:microsoft.com/office/officeart/2005/8/layout/hProcess9"/>
    <dgm:cxn modelId="{8932915F-87C5-4798-8944-FFCBEEC784C9}" type="presParOf" srcId="{F18950E5-F563-4464-966A-BC95A072BFD5}" destId="{D8E6288E-B751-49EE-87E7-DDA7C72D3FD7}" srcOrd="4"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7F9DFAB-09E5-4D49-BEF0-0AC11F7FC9A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AU"/>
        </a:p>
      </dgm:t>
    </dgm:pt>
    <dgm:pt modelId="{CB3F2C59-E092-4A15-8C47-11DFA3611B81}">
      <dgm:prSet phldrT="[Text]"/>
      <dgm:spPr/>
      <dgm:t>
        <a:bodyPr/>
        <a:lstStyle/>
        <a:p>
          <a:r>
            <a:rPr lang="en-AU" dirty="0"/>
            <a:t>Reluctance to engage </a:t>
          </a:r>
        </a:p>
      </dgm:t>
    </dgm:pt>
    <dgm:pt modelId="{AA39BBEA-13D8-4007-A8E4-8BA16D933576}" type="parTrans" cxnId="{310CD84E-56AC-4500-A7C3-8183F17E7B9B}">
      <dgm:prSet/>
      <dgm:spPr/>
      <dgm:t>
        <a:bodyPr/>
        <a:lstStyle/>
        <a:p>
          <a:endParaRPr lang="en-AU"/>
        </a:p>
      </dgm:t>
    </dgm:pt>
    <dgm:pt modelId="{0C3AFAFF-5B11-46A6-8B56-9793C79891A6}" type="sibTrans" cxnId="{310CD84E-56AC-4500-A7C3-8183F17E7B9B}">
      <dgm:prSet/>
      <dgm:spPr/>
      <dgm:t>
        <a:bodyPr/>
        <a:lstStyle/>
        <a:p>
          <a:endParaRPr lang="en-AU"/>
        </a:p>
      </dgm:t>
    </dgm:pt>
    <dgm:pt modelId="{83D8E3CA-FB5D-4CDA-9C43-2D860CB38902}">
      <dgm:prSet/>
      <dgm:spPr/>
      <dgm:t>
        <a:bodyPr/>
        <a:lstStyle/>
        <a:p>
          <a:r>
            <a:rPr lang="en-AU" dirty="0"/>
            <a:t>Preparing to engage</a:t>
          </a:r>
        </a:p>
      </dgm:t>
    </dgm:pt>
    <dgm:pt modelId="{8B433465-0DCF-4267-B860-F1A99695C787}" type="parTrans" cxnId="{FBD9CCE8-3862-452C-85F0-DCF206C1FE82}">
      <dgm:prSet/>
      <dgm:spPr/>
      <dgm:t>
        <a:bodyPr/>
        <a:lstStyle/>
        <a:p>
          <a:endParaRPr lang="en-AU"/>
        </a:p>
      </dgm:t>
    </dgm:pt>
    <dgm:pt modelId="{B47E295D-E420-4153-90DF-7AB0C83B3C2A}" type="sibTrans" cxnId="{FBD9CCE8-3862-452C-85F0-DCF206C1FE82}">
      <dgm:prSet/>
      <dgm:spPr/>
      <dgm:t>
        <a:bodyPr/>
        <a:lstStyle/>
        <a:p>
          <a:endParaRPr lang="en-AU"/>
        </a:p>
      </dgm:t>
    </dgm:pt>
    <dgm:pt modelId="{BC079381-979D-47AD-BE6C-D5616E1DD3C9}">
      <dgm:prSet/>
      <dgm:spPr/>
      <dgm:t>
        <a:bodyPr/>
        <a:lstStyle/>
        <a:p>
          <a:r>
            <a:rPr lang="en-AU" dirty="0"/>
            <a:t>Actively engaged</a:t>
          </a:r>
        </a:p>
      </dgm:t>
    </dgm:pt>
    <dgm:pt modelId="{C46D627C-EAAB-4686-A208-6EAA511DC3D9}" type="parTrans" cxnId="{3163F2D9-C7C9-423E-B400-A1D1A3347F55}">
      <dgm:prSet/>
      <dgm:spPr/>
      <dgm:t>
        <a:bodyPr/>
        <a:lstStyle/>
        <a:p>
          <a:endParaRPr lang="en-AU"/>
        </a:p>
      </dgm:t>
    </dgm:pt>
    <dgm:pt modelId="{170007CD-0E85-4485-AA09-237EB7DC8CAF}" type="sibTrans" cxnId="{3163F2D9-C7C9-423E-B400-A1D1A3347F55}">
      <dgm:prSet/>
      <dgm:spPr/>
      <dgm:t>
        <a:bodyPr/>
        <a:lstStyle/>
        <a:p>
          <a:endParaRPr lang="en-AU"/>
        </a:p>
      </dgm:t>
    </dgm:pt>
    <dgm:pt modelId="{A1D2E13F-8C6C-469B-8F88-059A3BA5FEDB}">
      <dgm:prSet/>
      <dgm:spPr>
        <a:solidFill>
          <a:srgbClr val="F2F2EC">
            <a:alpha val="89804"/>
          </a:srgbClr>
        </a:solidFill>
      </dgm:spPr>
      <dgm:t>
        <a:bodyPr/>
        <a:lstStyle/>
        <a:p>
          <a:r>
            <a:rPr lang="en-AU"/>
            <a:t>Pre-contemplation stage of change</a:t>
          </a:r>
        </a:p>
      </dgm:t>
    </dgm:pt>
    <dgm:pt modelId="{8B58A21D-BC10-49F3-8495-E0C1DB6A52E0}" type="parTrans" cxnId="{AA8F053E-9EA4-45E5-88F3-EC155B431532}">
      <dgm:prSet/>
      <dgm:spPr/>
      <dgm:t>
        <a:bodyPr/>
        <a:lstStyle/>
        <a:p>
          <a:endParaRPr lang="en-AU"/>
        </a:p>
      </dgm:t>
    </dgm:pt>
    <dgm:pt modelId="{1D119079-8650-4E24-A9F7-CB0F9BF8681B}" type="sibTrans" cxnId="{AA8F053E-9EA4-45E5-88F3-EC155B431532}">
      <dgm:prSet/>
      <dgm:spPr/>
      <dgm:t>
        <a:bodyPr/>
        <a:lstStyle/>
        <a:p>
          <a:endParaRPr lang="en-AU"/>
        </a:p>
      </dgm:t>
    </dgm:pt>
    <dgm:pt modelId="{E95BC884-3A3F-4731-861B-7BE744E6FE7D}">
      <dgm:prSet/>
      <dgm:spPr/>
      <dgm:t>
        <a:bodyPr/>
        <a:lstStyle/>
        <a:p>
          <a:r>
            <a:rPr lang="en-AU" dirty="0"/>
            <a:t>Carer frustration</a:t>
          </a:r>
        </a:p>
      </dgm:t>
    </dgm:pt>
    <dgm:pt modelId="{4A12FD9D-B9CF-409D-B40D-3C21F9F52549}" type="parTrans" cxnId="{BAEAE9B6-B953-4565-A16A-898D179F1FF1}">
      <dgm:prSet/>
      <dgm:spPr/>
      <dgm:t>
        <a:bodyPr/>
        <a:lstStyle/>
        <a:p>
          <a:endParaRPr lang="en-AU"/>
        </a:p>
      </dgm:t>
    </dgm:pt>
    <dgm:pt modelId="{DCA5E2CD-4E63-48A8-A72D-5054ACF865EE}" type="sibTrans" cxnId="{BAEAE9B6-B953-4565-A16A-898D179F1FF1}">
      <dgm:prSet/>
      <dgm:spPr/>
      <dgm:t>
        <a:bodyPr/>
        <a:lstStyle/>
        <a:p>
          <a:endParaRPr lang="en-AU"/>
        </a:p>
      </dgm:t>
    </dgm:pt>
    <dgm:pt modelId="{B4DAF2ED-9714-4BC9-B5CC-81C12B54CA03}">
      <dgm:prSet/>
      <dgm:spPr/>
      <dgm:t>
        <a:bodyPr/>
        <a:lstStyle/>
        <a:p>
          <a:r>
            <a:rPr lang="en-AU"/>
            <a:t>Little motivation</a:t>
          </a:r>
        </a:p>
      </dgm:t>
    </dgm:pt>
    <dgm:pt modelId="{AC9D43A4-08C0-41E7-96FC-CA5D282B4227}" type="parTrans" cxnId="{B45C1F1E-4708-4EA6-8625-D82DBE455958}">
      <dgm:prSet/>
      <dgm:spPr/>
      <dgm:t>
        <a:bodyPr/>
        <a:lstStyle/>
        <a:p>
          <a:endParaRPr lang="en-AU"/>
        </a:p>
      </dgm:t>
    </dgm:pt>
    <dgm:pt modelId="{F1E17010-32A2-41B6-84B0-B58359C4B4C8}" type="sibTrans" cxnId="{B45C1F1E-4708-4EA6-8625-D82DBE455958}">
      <dgm:prSet/>
      <dgm:spPr/>
      <dgm:t>
        <a:bodyPr/>
        <a:lstStyle/>
        <a:p>
          <a:endParaRPr lang="en-AU"/>
        </a:p>
      </dgm:t>
    </dgm:pt>
    <dgm:pt modelId="{93B2631D-CEA5-4767-A268-79E0765013F7}">
      <dgm:prSet/>
      <dgm:spPr/>
      <dgm:t>
        <a:bodyPr/>
        <a:lstStyle/>
        <a:p>
          <a:r>
            <a:rPr lang="en-AU"/>
            <a:t>Denial, embarrassment</a:t>
          </a:r>
        </a:p>
      </dgm:t>
    </dgm:pt>
    <dgm:pt modelId="{53E613FC-C4C7-4744-942D-67EB911C7406}" type="parTrans" cxnId="{1007A46E-CBF2-4204-8AE2-BC6CC466BF2D}">
      <dgm:prSet/>
      <dgm:spPr/>
      <dgm:t>
        <a:bodyPr/>
        <a:lstStyle/>
        <a:p>
          <a:endParaRPr lang="en-AU"/>
        </a:p>
      </dgm:t>
    </dgm:pt>
    <dgm:pt modelId="{169FB21A-FE3A-4F09-ACE6-E4BC7B466841}" type="sibTrans" cxnId="{1007A46E-CBF2-4204-8AE2-BC6CC466BF2D}">
      <dgm:prSet/>
      <dgm:spPr/>
      <dgm:t>
        <a:bodyPr/>
        <a:lstStyle/>
        <a:p>
          <a:endParaRPr lang="en-AU"/>
        </a:p>
      </dgm:t>
    </dgm:pt>
    <dgm:pt modelId="{6E7F4CCD-7EC3-452E-BD1C-E72ACBC7E08C}">
      <dgm:prSet/>
      <dgm:spPr/>
      <dgm:t>
        <a:bodyPr/>
        <a:lstStyle/>
        <a:p>
          <a:r>
            <a:rPr lang="en-US"/>
            <a:t>Linking physical activity to ‘being hassled’</a:t>
          </a:r>
          <a:endParaRPr lang="en-AU"/>
        </a:p>
      </dgm:t>
    </dgm:pt>
    <dgm:pt modelId="{1471D828-33E9-4092-96F7-DB8955132534}" type="parTrans" cxnId="{7324E52A-4419-4CEB-9F19-D0B8086F3376}">
      <dgm:prSet/>
      <dgm:spPr/>
      <dgm:t>
        <a:bodyPr/>
        <a:lstStyle/>
        <a:p>
          <a:endParaRPr lang="en-AU"/>
        </a:p>
      </dgm:t>
    </dgm:pt>
    <dgm:pt modelId="{BDB74EB1-F700-4225-BCA4-6DB7D20EFD1B}" type="sibTrans" cxnId="{7324E52A-4419-4CEB-9F19-D0B8086F3376}">
      <dgm:prSet/>
      <dgm:spPr/>
      <dgm:t>
        <a:bodyPr/>
        <a:lstStyle/>
        <a:p>
          <a:endParaRPr lang="en-AU"/>
        </a:p>
      </dgm:t>
    </dgm:pt>
    <dgm:pt modelId="{5CDEDA03-A655-46A6-BA06-FC7A31D35181}">
      <dgm:prSet/>
      <dgm:spPr/>
      <dgm:t>
        <a:bodyPr/>
        <a:lstStyle/>
        <a:p>
          <a:endParaRPr lang="en-AU"/>
        </a:p>
      </dgm:t>
    </dgm:pt>
    <dgm:pt modelId="{4E85A744-60BC-49E6-8651-E6DB8CFA4EBB}" type="parTrans" cxnId="{B4F4B9FF-58B5-486E-B28A-1944D2A23346}">
      <dgm:prSet/>
      <dgm:spPr/>
      <dgm:t>
        <a:bodyPr/>
        <a:lstStyle/>
        <a:p>
          <a:endParaRPr lang="en-AU"/>
        </a:p>
      </dgm:t>
    </dgm:pt>
    <dgm:pt modelId="{B11D601D-754B-4491-AD94-679C323FC67D}" type="sibTrans" cxnId="{B4F4B9FF-58B5-486E-B28A-1944D2A23346}">
      <dgm:prSet/>
      <dgm:spPr/>
      <dgm:t>
        <a:bodyPr/>
        <a:lstStyle/>
        <a:p>
          <a:endParaRPr lang="en-AU"/>
        </a:p>
      </dgm:t>
    </dgm:pt>
    <dgm:pt modelId="{98161325-61D2-42AB-8CC6-8607F75C2979}">
      <dgm:prSet/>
      <dgm:spPr>
        <a:solidFill>
          <a:srgbClr val="F2F2EC">
            <a:alpha val="90000"/>
          </a:srgbClr>
        </a:solidFill>
      </dgm:spPr>
      <dgm:t>
        <a:bodyPr/>
        <a:lstStyle/>
        <a:p>
          <a:r>
            <a:rPr lang="en-US"/>
            <a:t>Contemplation, preparatory stage of change</a:t>
          </a:r>
          <a:endParaRPr lang="en-AU"/>
        </a:p>
      </dgm:t>
    </dgm:pt>
    <dgm:pt modelId="{8A6456F4-F043-48EB-ACB7-EFE9D2A3E27A}" type="parTrans" cxnId="{ECEE5973-175D-4E02-81DF-F1EEC460ED3A}">
      <dgm:prSet/>
      <dgm:spPr/>
      <dgm:t>
        <a:bodyPr/>
        <a:lstStyle/>
        <a:p>
          <a:endParaRPr lang="en-AU"/>
        </a:p>
      </dgm:t>
    </dgm:pt>
    <dgm:pt modelId="{550AEAD2-7026-45EB-9507-35F006A684BA}" type="sibTrans" cxnId="{ECEE5973-175D-4E02-81DF-F1EEC460ED3A}">
      <dgm:prSet/>
      <dgm:spPr/>
      <dgm:t>
        <a:bodyPr/>
        <a:lstStyle/>
        <a:p>
          <a:endParaRPr lang="en-AU"/>
        </a:p>
      </dgm:t>
    </dgm:pt>
    <dgm:pt modelId="{206AE616-B984-4CDA-9965-E44AF1268F53}">
      <dgm:prSet/>
      <dgm:spPr/>
      <dgm:t>
        <a:bodyPr/>
        <a:lstStyle/>
        <a:p>
          <a:r>
            <a:rPr lang="en-AU"/>
            <a:t>Finding motivation</a:t>
          </a:r>
        </a:p>
      </dgm:t>
    </dgm:pt>
    <dgm:pt modelId="{45A72ABF-D164-436D-8180-65AB984D6367}" type="parTrans" cxnId="{FF263F16-4981-40D7-8265-0416A465F836}">
      <dgm:prSet/>
      <dgm:spPr/>
      <dgm:t>
        <a:bodyPr/>
        <a:lstStyle/>
        <a:p>
          <a:endParaRPr lang="en-AU"/>
        </a:p>
      </dgm:t>
    </dgm:pt>
    <dgm:pt modelId="{5E7C7C23-7642-460A-B82C-16340A01B638}" type="sibTrans" cxnId="{FF263F16-4981-40D7-8265-0416A465F836}">
      <dgm:prSet/>
      <dgm:spPr/>
      <dgm:t>
        <a:bodyPr/>
        <a:lstStyle/>
        <a:p>
          <a:endParaRPr lang="en-AU"/>
        </a:p>
      </dgm:t>
    </dgm:pt>
    <dgm:pt modelId="{2B5B6291-35AB-4A4C-A7D7-B6320D6BA982}">
      <dgm:prSet/>
      <dgm:spPr/>
      <dgm:t>
        <a:bodyPr/>
        <a:lstStyle/>
        <a:p>
          <a:r>
            <a:rPr lang="en-AU"/>
            <a:t>Previous experience</a:t>
          </a:r>
        </a:p>
      </dgm:t>
    </dgm:pt>
    <dgm:pt modelId="{639F9593-489C-4A8E-A3F9-51BB9622A284}" type="parTrans" cxnId="{D695B991-1F1A-48C6-8818-78AFFA06A21B}">
      <dgm:prSet/>
      <dgm:spPr/>
      <dgm:t>
        <a:bodyPr/>
        <a:lstStyle/>
        <a:p>
          <a:endParaRPr lang="en-AU"/>
        </a:p>
      </dgm:t>
    </dgm:pt>
    <dgm:pt modelId="{2C4ECBB9-AC73-472F-B06D-65211F5460C8}" type="sibTrans" cxnId="{D695B991-1F1A-48C6-8818-78AFFA06A21B}">
      <dgm:prSet/>
      <dgm:spPr/>
      <dgm:t>
        <a:bodyPr/>
        <a:lstStyle/>
        <a:p>
          <a:endParaRPr lang="en-AU"/>
        </a:p>
      </dgm:t>
    </dgm:pt>
    <dgm:pt modelId="{617A8527-81D0-499C-AF85-86D3B1871E44}">
      <dgm:prSet/>
      <dgm:spPr/>
      <dgm:t>
        <a:bodyPr/>
        <a:lstStyle/>
        <a:p>
          <a:r>
            <a:rPr lang="en-US"/>
            <a:t>Reduced confidence and/or changing needs</a:t>
          </a:r>
          <a:endParaRPr lang="en-AU"/>
        </a:p>
      </dgm:t>
    </dgm:pt>
    <dgm:pt modelId="{296E4CA2-34AD-4D15-8775-1F5A6FF1F900}" type="parTrans" cxnId="{4EB00C19-D3BE-4EC3-974B-E74BB8DD7C5D}">
      <dgm:prSet/>
      <dgm:spPr/>
      <dgm:t>
        <a:bodyPr/>
        <a:lstStyle/>
        <a:p>
          <a:endParaRPr lang="en-AU"/>
        </a:p>
      </dgm:t>
    </dgm:pt>
    <dgm:pt modelId="{C116F955-68CE-4E6A-AD49-2199FEA3BE2A}" type="sibTrans" cxnId="{4EB00C19-D3BE-4EC3-974B-E74BB8DD7C5D}">
      <dgm:prSet/>
      <dgm:spPr/>
      <dgm:t>
        <a:bodyPr/>
        <a:lstStyle/>
        <a:p>
          <a:endParaRPr lang="en-AU"/>
        </a:p>
      </dgm:t>
    </dgm:pt>
    <dgm:pt modelId="{6B9C0097-8772-46A2-B1B6-49D2983CB811}">
      <dgm:prSet/>
      <dgm:spPr/>
      <dgm:t>
        <a:bodyPr/>
        <a:lstStyle/>
        <a:p>
          <a:r>
            <a:rPr lang="en-AU" dirty="0"/>
            <a:t>Assisting physical activity set-up</a:t>
          </a:r>
        </a:p>
      </dgm:t>
    </dgm:pt>
    <dgm:pt modelId="{80F6A66F-464D-406D-B5D7-42B80AE0BBC0}" type="parTrans" cxnId="{95F7A688-3DC8-472B-B2D3-83005EB103CA}">
      <dgm:prSet/>
      <dgm:spPr/>
      <dgm:t>
        <a:bodyPr/>
        <a:lstStyle/>
        <a:p>
          <a:endParaRPr lang="en-AU"/>
        </a:p>
      </dgm:t>
    </dgm:pt>
    <dgm:pt modelId="{BE918373-F422-4F9C-8022-A9F88108FC26}" type="sibTrans" cxnId="{95F7A688-3DC8-472B-B2D3-83005EB103CA}">
      <dgm:prSet/>
      <dgm:spPr/>
      <dgm:t>
        <a:bodyPr/>
        <a:lstStyle/>
        <a:p>
          <a:endParaRPr lang="en-AU"/>
        </a:p>
      </dgm:t>
    </dgm:pt>
    <dgm:pt modelId="{5BD80838-401D-4C03-B6F2-1F53D61F3168}">
      <dgm:prSet/>
      <dgm:spPr>
        <a:solidFill>
          <a:srgbClr val="F2F2EC">
            <a:alpha val="90000"/>
          </a:srgbClr>
        </a:solidFill>
      </dgm:spPr>
      <dgm:t>
        <a:bodyPr/>
        <a:lstStyle/>
        <a:p>
          <a:r>
            <a:rPr lang="en-US"/>
            <a:t>Active, maintenance stage of change</a:t>
          </a:r>
          <a:endParaRPr lang="en-AU"/>
        </a:p>
      </dgm:t>
    </dgm:pt>
    <dgm:pt modelId="{01CB1D4F-82E8-40A9-A07D-96F0E4C64F36}" type="parTrans" cxnId="{1FF12980-F661-4304-96F4-83C5D3EA7525}">
      <dgm:prSet/>
      <dgm:spPr/>
      <dgm:t>
        <a:bodyPr/>
        <a:lstStyle/>
        <a:p>
          <a:endParaRPr lang="en-AU"/>
        </a:p>
      </dgm:t>
    </dgm:pt>
    <dgm:pt modelId="{C55800FD-8BB2-40B5-8CEF-2632406051BD}" type="sibTrans" cxnId="{1FF12980-F661-4304-96F4-83C5D3EA7525}">
      <dgm:prSet/>
      <dgm:spPr/>
      <dgm:t>
        <a:bodyPr/>
        <a:lstStyle/>
        <a:p>
          <a:endParaRPr lang="en-AU"/>
        </a:p>
      </dgm:t>
    </dgm:pt>
    <dgm:pt modelId="{79C86B91-0C04-42C7-9390-FA3653C1DD49}">
      <dgm:prSet/>
      <dgm:spPr/>
      <dgm:t>
        <a:bodyPr/>
        <a:lstStyle/>
        <a:p>
          <a:r>
            <a:rPr lang="en-AU"/>
            <a:t>Positive health-seeking behaviour</a:t>
          </a:r>
        </a:p>
      </dgm:t>
    </dgm:pt>
    <dgm:pt modelId="{F365B848-63BC-4F68-A1CD-9CE32B464AE6}" type="parTrans" cxnId="{35C061F2-E73F-4B3A-B078-ED4B64D167B8}">
      <dgm:prSet/>
      <dgm:spPr/>
      <dgm:t>
        <a:bodyPr/>
        <a:lstStyle/>
        <a:p>
          <a:endParaRPr lang="en-AU"/>
        </a:p>
      </dgm:t>
    </dgm:pt>
    <dgm:pt modelId="{06FD97E8-CB03-4252-A86A-7B90BE960237}" type="sibTrans" cxnId="{35C061F2-E73F-4B3A-B078-ED4B64D167B8}">
      <dgm:prSet/>
      <dgm:spPr/>
      <dgm:t>
        <a:bodyPr/>
        <a:lstStyle/>
        <a:p>
          <a:endParaRPr lang="en-AU"/>
        </a:p>
      </dgm:t>
    </dgm:pt>
    <dgm:pt modelId="{30533A56-D277-4EEB-AC64-79D9D5B98FA2}">
      <dgm:prSet/>
      <dgm:spPr/>
      <dgm:t>
        <a:bodyPr/>
        <a:lstStyle/>
        <a:p>
          <a:r>
            <a:rPr lang="en-US"/>
            <a:t>Responding promptly to changes in ability or motivation</a:t>
          </a:r>
          <a:endParaRPr lang="en-AU"/>
        </a:p>
      </dgm:t>
    </dgm:pt>
    <dgm:pt modelId="{23028203-6ADC-4CB7-B30E-2A2092E16B2F}" type="parTrans" cxnId="{F93FB510-EE69-40E3-B97C-FEA07FDFDE93}">
      <dgm:prSet/>
      <dgm:spPr/>
      <dgm:t>
        <a:bodyPr/>
        <a:lstStyle/>
        <a:p>
          <a:endParaRPr lang="en-AU"/>
        </a:p>
      </dgm:t>
    </dgm:pt>
    <dgm:pt modelId="{DB702DBD-77BB-43DF-A3F7-536B09F38C78}" type="sibTrans" cxnId="{F93FB510-EE69-40E3-B97C-FEA07FDFDE93}">
      <dgm:prSet/>
      <dgm:spPr/>
      <dgm:t>
        <a:bodyPr/>
        <a:lstStyle/>
        <a:p>
          <a:endParaRPr lang="en-AU"/>
        </a:p>
      </dgm:t>
    </dgm:pt>
    <dgm:pt modelId="{5CCFCF61-7033-4621-8E84-8CC11520ACFF}">
      <dgm:prSet/>
      <dgm:spPr/>
      <dgm:t>
        <a:bodyPr/>
        <a:lstStyle/>
        <a:p>
          <a:r>
            <a:rPr lang="en-US" dirty="0"/>
            <a:t>? Need for program adaptation or change of activity</a:t>
          </a:r>
          <a:endParaRPr lang="en-AU" dirty="0"/>
        </a:p>
      </dgm:t>
    </dgm:pt>
    <dgm:pt modelId="{9077BBE6-CE9E-4BD8-804A-382A49238081}" type="parTrans" cxnId="{D4737D9F-0932-48AD-83D9-1E7F5DABD886}">
      <dgm:prSet/>
      <dgm:spPr/>
      <dgm:t>
        <a:bodyPr/>
        <a:lstStyle/>
        <a:p>
          <a:endParaRPr lang="en-AU"/>
        </a:p>
      </dgm:t>
    </dgm:pt>
    <dgm:pt modelId="{665EF3B8-9C69-47EA-8F69-79691FBC4216}" type="sibTrans" cxnId="{D4737D9F-0932-48AD-83D9-1E7F5DABD886}">
      <dgm:prSet/>
      <dgm:spPr/>
      <dgm:t>
        <a:bodyPr/>
        <a:lstStyle/>
        <a:p>
          <a:endParaRPr lang="en-AU"/>
        </a:p>
      </dgm:t>
    </dgm:pt>
    <dgm:pt modelId="{BA7525E8-7E13-4C08-A9C3-D2D069454D9F}" type="pres">
      <dgm:prSet presAssocID="{57F9DFAB-09E5-4D49-BEF0-0AC11F7FC9AF}" presName="Name0" presStyleCnt="0">
        <dgm:presLayoutVars>
          <dgm:dir/>
          <dgm:animLvl val="lvl"/>
          <dgm:resizeHandles val="exact"/>
        </dgm:presLayoutVars>
      </dgm:prSet>
      <dgm:spPr/>
    </dgm:pt>
    <dgm:pt modelId="{5480EE02-E8ED-48F5-80B6-04421BDF5F76}" type="pres">
      <dgm:prSet presAssocID="{CB3F2C59-E092-4A15-8C47-11DFA3611B81}" presName="composite" presStyleCnt="0"/>
      <dgm:spPr/>
    </dgm:pt>
    <dgm:pt modelId="{DD76A4C5-6944-4B15-9553-E67740E2064F}" type="pres">
      <dgm:prSet presAssocID="{CB3F2C59-E092-4A15-8C47-11DFA3611B81}" presName="parTx" presStyleLbl="alignNode1" presStyleIdx="0" presStyleCnt="3">
        <dgm:presLayoutVars>
          <dgm:chMax val="0"/>
          <dgm:chPref val="0"/>
          <dgm:bulletEnabled val="1"/>
        </dgm:presLayoutVars>
      </dgm:prSet>
      <dgm:spPr/>
    </dgm:pt>
    <dgm:pt modelId="{BAC063B9-92C3-4ABF-A71F-5DDBD76C260D}" type="pres">
      <dgm:prSet presAssocID="{CB3F2C59-E092-4A15-8C47-11DFA3611B81}" presName="desTx" presStyleLbl="alignAccFollowNode1" presStyleIdx="0" presStyleCnt="3">
        <dgm:presLayoutVars>
          <dgm:bulletEnabled val="1"/>
        </dgm:presLayoutVars>
      </dgm:prSet>
      <dgm:spPr/>
    </dgm:pt>
    <dgm:pt modelId="{37C86316-D8D0-4BB1-88D7-0E27C45CA108}" type="pres">
      <dgm:prSet presAssocID="{0C3AFAFF-5B11-46A6-8B56-9793C79891A6}" presName="space" presStyleCnt="0"/>
      <dgm:spPr/>
    </dgm:pt>
    <dgm:pt modelId="{0997004F-4045-4554-8AA3-41DB7B92E4FA}" type="pres">
      <dgm:prSet presAssocID="{83D8E3CA-FB5D-4CDA-9C43-2D860CB38902}" presName="composite" presStyleCnt="0"/>
      <dgm:spPr/>
    </dgm:pt>
    <dgm:pt modelId="{EBD447C7-D5E7-47E3-9A6E-9540754D0279}" type="pres">
      <dgm:prSet presAssocID="{83D8E3CA-FB5D-4CDA-9C43-2D860CB38902}" presName="parTx" presStyleLbl="alignNode1" presStyleIdx="1" presStyleCnt="3">
        <dgm:presLayoutVars>
          <dgm:chMax val="0"/>
          <dgm:chPref val="0"/>
          <dgm:bulletEnabled val="1"/>
        </dgm:presLayoutVars>
      </dgm:prSet>
      <dgm:spPr/>
    </dgm:pt>
    <dgm:pt modelId="{945289F1-FFFC-4A8A-8CFD-D3FB54EEBEEE}" type="pres">
      <dgm:prSet presAssocID="{83D8E3CA-FB5D-4CDA-9C43-2D860CB38902}" presName="desTx" presStyleLbl="alignAccFollowNode1" presStyleIdx="1" presStyleCnt="3">
        <dgm:presLayoutVars>
          <dgm:bulletEnabled val="1"/>
        </dgm:presLayoutVars>
      </dgm:prSet>
      <dgm:spPr/>
    </dgm:pt>
    <dgm:pt modelId="{4013FA4E-6042-4AFD-AF2B-C5656594C0BF}" type="pres">
      <dgm:prSet presAssocID="{B47E295D-E420-4153-90DF-7AB0C83B3C2A}" presName="space" presStyleCnt="0"/>
      <dgm:spPr/>
    </dgm:pt>
    <dgm:pt modelId="{B8242E71-C109-4C88-AA33-B0D2671EC627}" type="pres">
      <dgm:prSet presAssocID="{BC079381-979D-47AD-BE6C-D5616E1DD3C9}" presName="composite" presStyleCnt="0"/>
      <dgm:spPr/>
    </dgm:pt>
    <dgm:pt modelId="{CEE413F6-E220-4E15-8BA1-0760E555D68F}" type="pres">
      <dgm:prSet presAssocID="{BC079381-979D-47AD-BE6C-D5616E1DD3C9}" presName="parTx" presStyleLbl="alignNode1" presStyleIdx="2" presStyleCnt="3">
        <dgm:presLayoutVars>
          <dgm:chMax val="0"/>
          <dgm:chPref val="0"/>
          <dgm:bulletEnabled val="1"/>
        </dgm:presLayoutVars>
      </dgm:prSet>
      <dgm:spPr/>
    </dgm:pt>
    <dgm:pt modelId="{C731EEED-48C4-4525-8D8B-3C20661EF3F2}" type="pres">
      <dgm:prSet presAssocID="{BC079381-979D-47AD-BE6C-D5616E1DD3C9}" presName="desTx" presStyleLbl="alignAccFollowNode1" presStyleIdx="2" presStyleCnt="3">
        <dgm:presLayoutVars>
          <dgm:bulletEnabled val="1"/>
        </dgm:presLayoutVars>
      </dgm:prSet>
      <dgm:spPr/>
    </dgm:pt>
  </dgm:ptLst>
  <dgm:cxnLst>
    <dgm:cxn modelId="{D5CCC801-E020-433C-8836-E54EA1FC24E4}" type="presOf" srcId="{30533A56-D277-4EEB-AC64-79D9D5B98FA2}" destId="{C731EEED-48C4-4525-8D8B-3C20661EF3F2}" srcOrd="0" destOrd="2" presId="urn:microsoft.com/office/officeart/2005/8/layout/hList1"/>
    <dgm:cxn modelId="{5BBF5B03-FE08-46F9-84AE-15BD290F7EAE}" type="presOf" srcId="{CB3F2C59-E092-4A15-8C47-11DFA3611B81}" destId="{DD76A4C5-6944-4B15-9553-E67740E2064F}" srcOrd="0" destOrd="0" presId="urn:microsoft.com/office/officeart/2005/8/layout/hList1"/>
    <dgm:cxn modelId="{2997080D-5152-4C63-AA76-504667DFD750}" type="presOf" srcId="{5BD80838-401D-4C03-B6F2-1F53D61F3168}" destId="{C731EEED-48C4-4525-8D8B-3C20661EF3F2}" srcOrd="0" destOrd="0" presId="urn:microsoft.com/office/officeart/2005/8/layout/hList1"/>
    <dgm:cxn modelId="{F24C6B0F-F0D6-4D26-B7CE-1C3E9F9FE970}" type="presOf" srcId="{83D8E3CA-FB5D-4CDA-9C43-2D860CB38902}" destId="{EBD447C7-D5E7-47E3-9A6E-9540754D0279}" srcOrd="0" destOrd="0" presId="urn:microsoft.com/office/officeart/2005/8/layout/hList1"/>
    <dgm:cxn modelId="{F93FB510-EE69-40E3-B97C-FEA07FDFDE93}" srcId="{BC079381-979D-47AD-BE6C-D5616E1DD3C9}" destId="{30533A56-D277-4EEB-AC64-79D9D5B98FA2}" srcOrd="2" destOrd="0" parTransId="{23028203-6ADC-4CB7-B30E-2A2092E16B2F}" sibTransId="{DB702DBD-77BB-43DF-A3F7-536B09F38C78}"/>
    <dgm:cxn modelId="{FF263F16-4981-40D7-8265-0416A465F836}" srcId="{83D8E3CA-FB5D-4CDA-9C43-2D860CB38902}" destId="{206AE616-B984-4CDA-9965-E44AF1268F53}" srcOrd="1" destOrd="0" parTransId="{45A72ABF-D164-436D-8180-65AB984D6367}" sibTransId="{5E7C7C23-7642-460A-B82C-16340A01B638}"/>
    <dgm:cxn modelId="{4EB00C19-D3BE-4EC3-974B-E74BB8DD7C5D}" srcId="{83D8E3CA-FB5D-4CDA-9C43-2D860CB38902}" destId="{617A8527-81D0-499C-AF85-86D3B1871E44}" srcOrd="3" destOrd="0" parTransId="{296E4CA2-34AD-4D15-8775-1F5A6FF1F900}" sibTransId="{C116F955-68CE-4E6A-AD49-2199FEA3BE2A}"/>
    <dgm:cxn modelId="{B45C1F1E-4708-4EA6-8625-D82DBE455958}" srcId="{CB3F2C59-E092-4A15-8C47-11DFA3611B81}" destId="{B4DAF2ED-9714-4BC9-B5CC-81C12B54CA03}" srcOrd="2" destOrd="0" parTransId="{AC9D43A4-08C0-41E7-96FC-CA5D282B4227}" sibTransId="{F1E17010-32A2-41B6-84B0-B58359C4B4C8}"/>
    <dgm:cxn modelId="{7324E52A-4419-4CEB-9F19-D0B8086F3376}" srcId="{CB3F2C59-E092-4A15-8C47-11DFA3611B81}" destId="{6E7F4CCD-7EC3-452E-BD1C-E72ACBC7E08C}" srcOrd="4" destOrd="0" parTransId="{1471D828-33E9-4092-96F7-DB8955132534}" sibTransId="{BDB74EB1-F700-4225-BCA4-6DB7D20EFD1B}"/>
    <dgm:cxn modelId="{AA8F053E-9EA4-45E5-88F3-EC155B431532}" srcId="{CB3F2C59-E092-4A15-8C47-11DFA3611B81}" destId="{A1D2E13F-8C6C-469B-8F88-059A3BA5FEDB}" srcOrd="0" destOrd="0" parTransId="{8B58A21D-BC10-49F3-8495-E0C1DB6A52E0}" sibTransId="{1D119079-8650-4E24-A9F7-CB0F9BF8681B}"/>
    <dgm:cxn modelId="{9B9EEE5E-5FC3-4487-A4FE-0C08B8C2ABD4}" type="presOf" srcId="{5CCFCF61-7033-4621-8E84-8CC11520ACFF}" destId="{C731EEED-48C4-4525-8D8B-3C20661EF3F2}" srcOrd="0" destOrd="3" presId="urn:microsoft.com/office/officeart/2005/8/layout/hList1"/>
    <dgm:cxn modelId="{0772656C-D760-4308-A1D6-9FDE30FB015D}" type="presOf" srcId="{B4DAF2ED-9714-4BC9-B5CC-81C12B54CA03}" destId="{BAC063B9-92C3-4ABF-A71F-5DDBD76C260D}" srcOrd="0" destOrd="2" presId="urn:microsoft.com/office/officeart/2005/8/layout/hList1"/>
    <dgm:cxn modelId="{1007A46E-CBF2-4204-8AE2-BC6CC466BF2D}" srcId="{CB3F2C59-E092-4A15-8C47-11DFA3611B81}" destId="{93B2631D-CEA5-4767-A268-79E0765013F7}" srcOrd="3" destOrd="0" parTransId="{53E613FC-C4C7-4744-942D-67EB911C7406}" sibTransId="{169FB21A-FE3A-4F09-ACE6-E4BC7B466841}"/>
    <dgm:cxn modelId="{310CD84E-56AC-4500-A7C3-8183F17E7B9B}" srcId="{57F9DFAB-09E5-4D49-BEF0-0AC11F7FC9AF}" destId="{CB3F2C59-E092-4A15-8C47-11DFA3611B81}" srcOrd="0" destOrd="0" parTransId="{AA39BBEA-13D8-4007-A8E4-8BA16D933576}" sibTransId="{0C3AFAFF-5B11-46A6-8B56-9793C79891A6}"/>
    <dgm:cxn modelId="{906E1171-C17B-46CF-A2F3-1D593CA4ED55}" type="presOf" srcId="{57F9DFAB-09E5-4D49-BEF0-0AC11F7FC9AF}" destId="{BA7525E8-7E13-4C08-A9C3-D2D069454D9F}" srcOrd="0" destOrd="0" presId="urn:microsoft.com/office/officeart/2005/8/layout/hList1"/>
    <dgm:cxn modelId="{8BC09172-E37F-4EB3-868D-15FB90E78231}" type="presOf" srcId="{5CDEDA03-A655-46A6-BA06-FC7A31D35181}" destId="{BAC063B9-92C3-4ABF-A71F-5DDBD76C260D}" srcOrd="0" destOrd="5" presId="urn:microsoft.com/office/officeart/2005/8/layout/hList1"/>
    <dgm:cxn modelId="{ECEE5973-175D-4E02-81DF-F1EEC460ED3A}" srcId="{83D8E3CA-FB5D-4CDA-9C43-2D860CB38902}" destId="{98161325-61D2-42AB-8CC6-8607F75C2979}" srcOrd="0" destOrd="0" parTransId="{8A6456F4-F043-48EB-ACB7-EFE9D2A3E27A}" sibTransId="{550AEAD2-7026-45EB-9507-35F006A684BA}"/>
    <dgm:cxn modelId="{1DF18D7C-D204-445A-B5B3-10314632BBB8}" type="presOf" srcId="{BC079381-979D-47AD-BE6C-D5616E1DD3C9}" destId="{CEE413F6-E220-4E15-8BA1-0760E555D68F}" srcOrd="0" destOrd="0" presId="urn:microsoft.com/office/officeart/2005/8/layout/hList1"/>
    <dgm:cxn modelId="{1FF12980-F661-4304-96F4-83C5D3EA7525}" srcId="{BC079381-979D-47AD-BE6C-D5616E1DD3C9}" destId="{5BD80838-401D-4C03-B6F2-1F53D61F3168}" srcOrd="0" destOrd="0" parTransId="{01CB1D4F-82E8-40A9-A07D-96F0E4C64F36}" sibTransId="{C55800FD-8BB2-40B5-8CEF-2632406051BD}"/>
    <dgm:cxn modelId="{95F7A688-3DC8-472B-B2D3-83005EB103CA}" srcId="{83D8E3CA-FB5D-4CDA-9C43-2D860CB38902}" destId="{6B9C0097-8772-46A2-B1B6-49D2983CB811}" srcOrd="4" destOrd="0" parTransId="{80F6A66F-464D-406D-B5D7-42B80AE0BBC0}" sibTransId="{BE918373-F422-4F9C-8022-A9F88108FC26}"/>
    <dgm:cxn modelId="{99C6318A-94CE-458F-B165-91B1C76BC36C}" type="presOf" srcId="{79C86B91-0C04-42C7-9390-FA3653C1DD49}" destId="{C731EEED-48C4-4525-8D8B-3C20661EF3F2}" srcOrd="0" destOrd="1" presId="urn:microsoft.com/office/officeart/2005/8/layout/hList1"/>
    <dgm:cxn modelId="{247A998F-3AE4-45B9-8F02-07F8B2E937BC}" type="presOf" srcId="{6B9C0097-8772-46A2-B1B6-49D2983CB811}" destId="{945289F1-FFFC-4A8A-8CFD-D3FB54EEBEEE}" srcOrd="0" destOrd="4" presId="urn:microsoft.com/office/officeart/2005/8/layout/hList1"/>
    <dgm:cxn modelId="{D695B991-1F1A-48C6-8818-78AFFA06A21B}" srcId="{83D8E3CA-FB5D-4CDA-9C43-2D860CB38902}" destId="{2B5B6291-35AB-4A4C-A7D7-B6320D6BA982}" srcOrd="2" destOrd="0" parTransId="{639F9593-489C-4A8E-A3F9-51BB9622A284}" sibTransId="{2C4ECBB9-AC73-472F-B06D-65211F5460C8}"/>
    <dgm:cxn modelId="{CD7B8E95-B11D-4699-A133-C856C8ED0337}" type="presOf" srcId="{2B5B6291-35AB-4A4C-A7D7-B6320D6BA982}" destId="{945289F1-FFFC-4A8A-8CFD-D3FB54EEBEEE}" srcOrd="0" destOrd="2" presId="urn:microsoft.com/office/officeart/2005/8/layout/hList1"/>
    <dgm:cxn modelId="{CA3E829B-4162-4D56-92B0-D371813EA0FE}" type="presOf" srcId="{617A8527-81D0-499C-AF85-86D3B1871E44}" destId="{945289F1-FFFC-4A8A-8CFD-D3FB54EEBEEE}" srcOrd="0" destOrd="3" presId="urn:microsoft.com/office/officeart/2005/8/layout/hList1"/>
    <dgm:cxn modelId="{D4737D9F-0932-48AD-83D9-1E7F5DABD886}" srcId="{BC079381-979D-47AD-BE6C-D5616E1DD3C9}" destId="{5CCFCF61-7033-4621-8E84-8CC11520ACFF}" srcOrd="3" destOrd="0" parTransId="{9077BBE6-CE9E-4BD8-804A-382A49238081}" sibTransId="{665EF3B8-9C69-47EA-8F69-79691FBC4216}"/>
    <dgm:cxn modelId="{BAEAE9B6-B953-4565-A16A-898D179F1FF1}" srcId="{CB3F2C59-E092-4A15-8C47-11DFA3611B81}" destId="{E95BC884-3A3F-4731-861B-7BE744E6FE7D}" srcOrd="1" destOrd="0" parTransId="{4A12FD9D-B9CF-409D-B40D-3C21F9F52549}" sibTransId="{DCA5E2CD-4E63-48A8-A72D-5054ACF865EE}"/>
    <dgm:cxn modelId="{A344A8C2-584D-451A-AFBB-EFE61D0EFFE4}" type="presOf" srcId="{93B2631D-CEA5-4767-A268-79E0765013F7}" destId="{BAC063B9-92C3-4ABF-A71F-5DDBD76C260D}" srcOrd="0" destOrd="3" presId="urn:microsoft.com/office/officeart/2005/8/layout/hList1"/>
    <dgm:cxn modelId="{41DA41D0-584E-422A-94D7-2E336FCF49A8}" type="presOf" srcId="{A1D2E13F-8C6C-469B-8F88-059A3BA5FEDB}" destId="{BAC063B9-92C3-4ABF-A71F-5DDBD76C260D}" srcOrd="0" destOrd="0" presId="urn:microsoft.com/office/officeart/2005/8/layout/hList1"/>
    <dgm:cxn modelId="{E9CA72D6-994D-4D3F-AA00-D04C1A3A1C28}" type="presOf" srcId="{E95BC884-3A3F-4731-861B-7BE744E6FE7D}" destId="{BAC063B9-92C3-4ABF-A71F-5DDBD76C260D}" srcOrd="0" destOrd="1" presId="urn:microsoft.com/office/officeart/2005/8/layout/hList1"/>
    <dgm:cxn modelId="{29A17AD6-E33D-4C27-8DDC-C274195D4C57}" type="presOf" srcId="{206AE616-B984-4CDA-9965-E44AF1268F53}" destId="{945289F1-FFFC-4A8A-8CFD-D3FB54EEBEEE}" srcOrd="0" destOrd="1" presId="urn:microsoft.com/office/officeart/2005/8/layout/hList1"/>
    <dgm:cxn modelId="{3163F2D9-C7C9-423E-B400-A1D1A3347F55}" srcId="{57F9DFAB-09E5-4D49-BEF0-0AC11F7FC9AF}" destId="{BC079381-979D-47AD-BE6C-D5616E1DD3C9}" srcOrd="2" destOrd="0" parTransId="{C46D627C-EAAB-4686-A208-6EAA511DC3D9}" sibTransId="{170007CD-0E85-4485-AA09-237EB7DC8CAF}"/>
    <dgm:cxn modelId="{FBD9CCE8-3862-452C-85F0-DCF206C1FE82}" srcId="{57F9DFAB-09E5-4D49-BEF0-0AC11F7FC9AF}" destId="{83D8E3CA-FB5D-4CDA-9C43-2D860CB38902}" srcOrd="1" destOrd="0" parTransId="{8B433465-0DCF-4267-B860-F1A99695C787}" sibTransId="{B47E295D-E420-4153-90DF-7AB0C83B3C2A}"/>
    <dgm:cxn modelId="{65C3DFED-293C-4553-A53A-05BD31644E56}" type="presOf" srcId="{98161325-61D2-42AB-8CC6-8607F75C2979}" destId="{945289F1-FFFC-4A8A-8CFD-D3FB54EEBEEE}" srcOrd="0" destOrd="0" presId="urn:microsoft.com/office/officeart/2005/8/layout/hList1"/>
    <dgm:cxn modelId="{35C061F2-E73F-4B3A-B078-ED4B64D167B8}" srcId="{BC079381-979D-47AD-BE6C-D5616E1DD3C9}" destId="{79C86B91-0C04-42C7-9390-FA3653C1DD49}" srcOrd="1" destOrd="0" parTransId="{F365B848-63BC-4F68-A1CD-9CE32B464AE6}" sibTransId="{06FD97E8-CB03-4252-A86A-7B90BE960237}"/>
    <dgm:cxn modelId="{0235ABF4-7C40-465D-B361-665DCAD3AC84}" type="presOf" srcId="{6E7F4CCD-7EC3-452E-BD1C-E72ACBC7E08C}" destId="{BAC063B9-92C3-4ABF-A71F-5DDBD76C260D}" srcOrd="0" destOrd="4" presId="urn:microsoft.com/office/officeart/2005/8/layout/hList1"/>
    <dgm:cxn modelId="{B4F4B9FF-58B5-486E-B28A-1944D2A23346}" srcId="{CB3F2C59-E092-4A15-8C47-11DFA3611B81}" destId="{5CDEDA03-A655-46A6-BA06-FC7A31D35181}" srcOrd="5" destOrd="0" parTransId="{4E85A744-60BC-49E6-8651-E6DB8CFA4EBB}" sibTransId="{B11D601D-754B-4491-AD94-679C323FC67D}"/>
    <dgm:cxn modelId="{9E9D218D-4212-417C-A4A0-414B1F4ECD2A}" type="presParOf" srcId="{BA7525E8-7E13-4C08-A9C3-D2D069454D9F}" destId="{5480EE02-E8ED-48F5-80B6-04421BDF5F76}" srcOrd="0" destOrd="0" presId="urn:microsoft.com/office/officeart/2005/8/layout/hList1"/>
    <dgm:cxn modelId="{8F9F0021-45C6-4C23-879E-90F5800FB8CB}" type="presParOf" srcId="{5480EE02-E8ED-48F5-80B6-04421BDF5F76}" destId="{DD76A4C5-6944-4B15-9553-E67740E2064F}" srcOrd="0" destOrd="0" presId="urn:microsoft.com/office/officeart/2005/8/layout/hList1"/>
    <dgm:cxn modelId="{DB6353C4-E94E-465C-8819-0DCBBF9D1660}" type="presParOf" srcId="{5480EE02-E8ED-48F5-80B6-04421BDF5F76}" destId="{BAC063B9-92C3-4ABF-A71F-5DDBD76C260D}" srcOrd="1" destOrd="0" presId="urn:microsoft.com/office/officeart/2005/8/layout/hList1"/>
    <dgm:cxn modelId="{720D3B67-CBE6-4C25-A381-C1BE3FEA4F5D}" type="presParOf" srcId="{BA7525E8-7E13-4C08-A9C3-D2D069454D9F}" destId="{37C86316-D8D0-4BB1-88D7-0E27C45CA108}" srcOrd="1" destOrd="0" presId="urn:microsoft.com/office/officeart/2005/8/layout/hList1"/>
    <dgm:cxn modelId="{F37409C2-9F5B-47C0-9298-F7066F303BD4}" type="presParOf" srcId="{BA7525E8-7E13-4C08-A9C3-D2D069454D9F}" destId="{0997004F-4045-4554-8AA3-41DB7B92E4FA}" srcOrd="2" destOrd="0" presId="urn:microsoft.com/office/officeart/2005/8/layout/hList1"/>
    <dgm:cxn modelId="{C6A03FA2-FF89-43B2-B43E-2B85D9CC1D56}" type="presParOf" srcId="{0997004F-4045-4554-8AA3-41DB7B92E4FA}" destId="{EBD447C7-D5E7-47E3-9A6E-9540754D0279}" srcOrd="0" destOrd="0" presId="urn:microsoft.com/office/officeart/2005/8/layout/hList1"/>
    <dgm:cxn modelId="{A5D2BA5E-E89E-40D1-8210-6D2CBB3E03B0}" type="presParOf" srcId="{0997004F-4045-4554-8AA3-41DB7B92E4FA}" destId="{945289F1-FFFC-4A8A-8CFD-D3FB54EEBEEE}" srcOrd="1" destOrd="0" presId="urn:microsoft.com/office/officeart/2005/8/layout/hList1"/>
    <dgm:cxn modelId="{CEC8B1EF-9EC5-4DF8-9C87-15AC1BB930FB}" type="presParOf" srcId="{BA7525E8-7E13-4C08-A9C3-D2D069454D9F}" destId="{4013FA4E-6042-4AFD-AF2B-C5656594C0BF}" srcOrd="3" destOrd="0" presId="urn:microsoft.com/office/officeart/2005/8/layout/hList1"/>
    <dgm:cxn modelId="{12CA18E1-5E39-4CC6-BF69-54019D912A84}" type="presParOf" srcId="{BA7525E8-7E13-4C08-A9C3-D2D069454D9F}" destId="{B8242E71-C109-4C88-AA33-B0D2671EC627}" srcOrd="4" destOrd="0" presId="urn:microsoft.com/office/officeart/2005/8/layout/hList1"/>
    <dgm:cxn modelId="{895D61C2-FA63-4C4F-A6AF-48A9E4E17691}" type="presParOf" srcId="{B8242E71-C109-4C88-AA33-B0D2671EC627}" destId="{CEE413F6-E220-4E15-8BA1-0760E555D68F}" srcOrd="0" destOrd="0" presId="urn:microsoft.com/office/officeart/2005/8/layout/hList1"/>
    <dgm:cxn modelId="{F183ECD3-E096-4642-AB66-FA59DE073995}" type="presParOf" srcId="{B8242E71-C109-4C88-AA33-B0D2671EC627}" destId="{C731EEED-48C4-4525-8D8B-3C20661EF3F2}"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7F9DFAB-09E5-4D49-BEF0-0AC11F7FC9AF}" type="doc">
      <dgm:prSet loTypeId="urn:microsoft.com/office/officeart/2005/8/layout/hProcess4" loCatId="process" qsTypeId="urn:microsoft.com/office/officeart/2005/8/quickstyle/simple1" qsCatId="simple" csTypeId="urn:microsoft.com/office/officeart/2005/8/colors/accent2_2" csCatId="accent2" phldr="1"/>
      <dgm:spPr/>
      <dgm:t>
        <a:bodyPr/>
        <a:lstStyle/>
        <a:p>
          <a:endParaRPr lang="en-AU"/>
        </a:p>
      </dgm:t>
    </dgm:pt>
    <dgm:pt modelId="{CB3F2C59-E092-4A15-8C47-11DFA3611B81}">
      <dgm:prSet phldrT="[Text]"/>
      <dgm:spPr/>
      <dgm:t>
        <a:bodyPr/>
        <a:lstStyle/>
        <a:p>
          <a:r>
            <a:rPr lang="en-AU" dirty="0"/>
            <a:t>Champions</a:t>
          </a:r>
        </a:p>
      </dgm:t>
    </dgm:pt>
    <dgm:pt modelId="{AA39BBEA-13D8-4007-A8E4-8BA16D933576}" type="parTrans" cxnId="{310CD84E-56AC-4500-A7C3-8183F17E7B9B}">
      <dgm:prSet/>
      <dgm:spPr/>
      <dgm:t>
        <a:bodyPr/>
        <a:lstStyle/>
        <a:p>
          <a:endParaRPr lang="en-AU"/>
        </a:p>
      </dgm:t>
    </dgm:pt>
    <dgm:pt modelId="{0C3AFAFF-5B11-46A6-8B56-9793C79891A6}" type="sibTrans" cxnId="{310CD84E-56AC-4500-A7C3-8183F17E7B9B}">
      <dgm:prSet/>
      <dgm:spPr/>
      <dgm:t>
        <a:bodyPr/>
        <a:lstStyle/>
        <a:p>
          <a:endParaRPr lang="en-AU"/>
        </a:p>
      </dgm:t>
    </dgm:pt>
    <dgm:pt modelId="{83D8E3CA-FB5D-4CDA-9C43-2D860CB38902}">
      <dgm:prSet/>
      <dgm:spPr/>
      <dgm:t>
        <a:bodyPr/>
        <a:lstStyle/>
        <a:p>
          <a:r>
            <a:rPr lang="en-AU" dirty="0"/>
            <a:t>Streamline processes</a:t>
          </a:r>
        </a:p>
      </dgm:t>
    </dgm:pt>
    <dgm:pt modelId="{8B433465-0DCF-4267-B860-F1A99695C787}" type="parTrans" cxnId="{FBD9CCE8-3862-452C-85F0-DCF206C1FE82}">
      <dgm:prSet/>
      <dgm:spPr/>
      <dgm:t>
        <a:bodyPr/>
        <a:lstStyle/>
        <a:p>
          <a:endParaRPr lang="en-AU"/>
        </a:p>
      </dgm:t>
    </dgm:pt>
    <dgm:pt modelId="{B47E295D-E420-4153-90DF-7AB0C83B3C2A}" type="sibTrans" cxnId="{FBD9CCE8-3862-452C-85F0-DCF206C1FE82}">
      <dgm:prSet/>
      <dgm:spPr/>
      <dgm:t>
        <a:bodyPr/>
        <a:lstStyle/>
        <a:p>
          <a:endParaRPr lang="en-AU"/>
        </a:p>
      </dgm:t>
    </dgm:pt>
    <dgm:pt modelId="{BC079381-979D-47AD-BE6C-D5616E1DD3C9}">
      <dgm:prSet/>
      <dgm:spPr/>
      <dgm:t>
        <a:bodyPr/>
        <a:lstStyle/>
        <a:p>
          <a:r>
            <a:rPr lang="en-AU" dirty="0"/>
            <a:t>Recognition of triggers</a:t>
          </a:r>
        </a:p>
      </dgm:t>
    </dgm:pt>
    <dgm:pt modelId="{C46D627C-EAAB-4686-A208-6EAA511DC3D9}" type="parTrans" cxnId="{3163F2D9-C7C9-423E-B400-A1D1A3347F55}">
      <dgm:prSet/>
      <dgm:spPr/>
      <dgm:t>
        <a:bodyPr/>
        <a:lstStyle/>
        <a:p>
          <a:endParaRPr lang="en-AU"/>
        </a:p>
      </dgm:t>
    </dgm:pt>
    <dgm:pt modelId="{170007CD-0E85-4485-AA09-237EB7DC8CAF}" type="sibTrans" cxnId="{3163F2D9-C7C9-423E-B400-A1D1A3347F55}">
      <dgm:prSet/>
      <dgm:spPr/>
      <dgm:t>
        <a:bodyPr/>
        <a:lstStyle/>
        <a:p>
          <a:endParaRPr lang="en-AU"/>
        </a:p>
      </dgm:t>
    </dgm:pt>
    <dgm:pt modelId="{3878D7CD-9C86-4F21-A92C-1142DE01F49F}">
      <dgm:prSet/>
      <dgm:spPr/>
      <dgm:t>
        <a:bodyPr/>
        <a:lstStyle/>
        <a:p>
          <a:r>
            <a:rPr lang="en-AU" dirty="0"/>
            <a:t>Beliefs and attitudes</a:t>
          </a:r>
        </a:p>
      </dgm:t>
    </dgm:pt>
    <dgm:pt modelId="{84FB7306-1250-41FE-9C94-455E53D7038A}" type="parTrans" cxnId="{58829A2E-3C8A-4C6C-ACD0-AE2BF6FF569B}">
      <dgm:prSet/>
      <dgm:spPr/>
      <dgm:t>
        <a:bodyPr/>
        <a:lstStyle/>
        <a:p>
          <a:endParaRPr lang="en-AU"/>
        </a:p>
      </dgm:t>
    </dgm:pt>
    <dgm:pt modelId="{D4438E17-FFDC-43F4-99E3-3B55D13A6CDC}" type="sibTrans" cxnId="{58829A2E-3C8A-4C6C-ACD0-AE2BF6FF569B}">
      <dgm:prSet/>
      <dgm:spPr/>
      <dgm:t>
        <a:bodyPr/>
        <a:lstStyle/>
        <a:p>
          <a:endParaRPr lang="en-AU"/>
        </a:p>
      </dgm:t>
    </dgm:pt>
    <dgm:pt modelId="{AF3BA9C2-F77D-46F0-895E-8DC1E9DC07F0}">
      <dgm:prSet/>
      <dgm:spPr/>
      <dgm:t>
        <a:bodyPr/>
        <a:lstStyle/>
        <a:p>
          <a:r>
            <a:rPr lang="en-AU" dirty="0"/>
            <a:t>Communication</a:t>
          </a:r>
        </a:p>
      </dgm:t>
    </dgm:pt>
    <dgm:pt modelId="{4DB60EC3-02B4-45A9-B57E-7C67A010887A}" type="parTrans" cxnId="{B96E25B7-562C-46B1-8D38-35A3F2EF13AD}">
      <dgm:prSet/>
      <dgm:spPr/>
      <dgm:t>
        <a:bodyPr/>
        <a:lstStyle/>
        <a:p>
          <a:endParaRPr lang="en-AU"/>
        </a:p>
      </dgm:t>
    </dgm:pt>
    <dgm:pt modelId="{33678CDC-806B-4EEB-9649-AE5EDF9B0F72}" type="sibTrans" cxnId="{B96E25B7-562C-46B1-8D38-35A3F2EF13AD}">
      <dgm:prSet/>
      <dgm:spPr/>
      <dgm:t>
        <a:bodyPr/>
        <a:lstStyle/>
        <a:p>
          <a:endParaRPr lang="en-AU"/>
        </a:p>
      </dgm:t>
    </dgm:pt>
    <dgm:pt modelId="{5F45E1B3-8548-46F0-9FE3-1D1983E51FD8}">
      <dgm:prSet phldrT="[Text]"/>
      <dgm:spPr/>
      <dgm:t>
        <a:bodyPr/>
        <a:lstStyle/>
        <a:p>
          <a:pPr>
            <a:buNone/>
          </a:pPr>
          <a:r>
            <a:rPr lang="en-AU" dirty="0"/>
            <a:t>Peer coaching</a:t>
          </a:r>
        </a:p>
      </dgm:t>
    </dgm:pt>
    <dgm:pt modelId="{2530C9E3-7C5F-4F0D-A587-15DFCDADF2B6}" type="parTrans" cxnId="{5EA26D18-E617-4EF6-B7F8-5F68904C399B}">
      <dgm:prSet/>
      <dgm:spPr/>
      <dgm:t>
        <a:bodyPr/>
        <a:lstStyle/>
        <a:p>
          <a:endParaRPr lang="en-AU"/>
        </a:p>
      </dgm:t>
    </dgm:pt>
    <dgm:pt modelId="{F574C35E-7BBE-4973-88EB-4845E939129B}" type="sibTrans" cxnId="{5EA26D18-E617-4EF6-B7F8-5F68904C399B}">
      <dgm:prSet/>
      <dgm:spPr/>
      <dgm:t>
        <a:bodyPr/>
        <a:lstStyle/>
        <a:p>
          <a:endParaRPr lang="en-AU"/>
        </a:p>
      </dgm:t>
    </dgm:pt>
    <dgm:pt modelId="{516D7FDC-7F20-4BBC-93F4-A8B0A10FFFCB}">
      <dgm:prSet/>
      <dgm:spPr/>
      <dgm:t>
        <a:bodyPr/>
        <a:lstStyle/>
        <a:p>
          <a:pPr>
            <a:buNone/>
          </a:pPr>
          <a:r>
            <a:rPr lang="en-AU" dirty="0"/>
            <a:t>Formal/informal carers</a:t>
          </a:r>
        </a:p>
      </dgm:t>
    </dgm:pt>
    <dgm:pt modelId="{89BAF1AB-CD25-4E63-9074-AC069BCB9FB4}" type="parTrans" cxnId="{4961EB56-42F7-442F-8E19-5C93028711A6}">
      <dgm:prSet/>
      <dgm:spPr/>
      <dgm:t>
        <a:bodyPr/>
        <a:lstStyle/>
        <a:p>
          <a:endParaRPr lang="en-AU"/>
        </a:p>
      </dgm:t>
    </dgm:pt>
    <dgm:pt modelId="{F5C00CD8-75AB-4264-8D01-1F9872FA883D}" type="sibTrans" cxnId="{4961EB56-42F7-442F-8E19-5C93028711A6}">
      <dgm:prSet/>
      <dgm:spPr/>
      <dgm:t>
        <a:bodyPr/>
        <a:lstStyle/>
        <a:p>
          <a:endParaRPr lang="en-AU"/>
        </a:p>
      </dgm:t>
    </dgm:pt>
    <dgm:pt modelId="{DF1A5341-460F-48CD-9685-995DA3B7676D}">
      <dgm:prSet/>
      <dgm:spPr/>
      <dgm:t>
        <a:bodyPr/>
        <a:lstStyle/>
        <a:p>
          <a:pPr>
            <a:buNone/>
          </a:pPr>
          <a:r>
            <a:rPr lang="en-AU" dirty="0"/>
            <a:t>Social prescribing</a:t>
          </a:r>
        </a:p>
      </dgm:t>
    </dgm:pt>
    <dgm:pt modelId="{D0CF24E2-9A7A-46B9-9A8B-1F5431A756F9}" type="parTrans" cxnId="{8B850918-133D-47AC-B3B9-F2408A0505E6}">
      <dgm:prSet/>
      <dgm:spPr/>
      <dgm:t>
        <a:bodyPr/>
        <a:lstStyle/>
        <a:p>
          <a:endParaRPr lang="en-AU"/>
        </a:p>
      </dgm:t>
    </dgm:pt>
    <dgm:pt modelId="{92CC4EAD-36CD-4D0E-80C2-6428C71D8CDC}" type="sibTrans" cxnId="{8B850918-133D-47AC-B3B9-F2408A0505E6}">
      <dgm:prSet/>
      <dgm:spPr/>
      <dgm:t>
        <a:bodyPr/>
        <a:lstStyle/>
        <a:p>
          <a:endParaRPr lang="en-AU"/>
        </a:p>
      </dgm:t>
    </dgm:pt>
    <dgm:pt modelId="{1305FA9A-2C57-44B8-8826-3F6FB59E1010}">
      <dgm:prSet/>
      <dgm:spPr/>
      <dgm:t>
        <a:bodyPr/>
        <a:lstStyle/>
        <a:p>
          <a:pPr>
            <a:buNone/>
          </a:pPr>
          <a:r>
            <a:rPr lang="en-AU" dirty="0"/>
            <a:t>Minimise referral ‘rules’</a:t>
          </a:r>
        </a:p>
      </dgm:t>
    </dgm:pt>
    <dgm:pt modelId="{838A501C-97C3-4C2E-BB5F-E85B692AF33F}" type="parTrans" cxnId="{BA874038-66A5-4157-88BF-292329BB0B3B}">
      <dgm:prSet/>
      <dgm:spPr/>
      <dgm:t>
        <a:bodyPr/>
        <a:lstStyle/>
        <a:p>
          <a:endParaRPr lang="en-AU"/>
        </a:p>
      </dgm:t>
    </dgm:pt>
    <dgm:pt modelId="{D214941C-1FBF-4DEE-A17D-04DD37D564B1}" type="sibTrans" cxnId="{BA874038-66A5-4157-88BF-292329BB0B3B}">
      <dgm:prSet/>
      <dgm:spPr/>
      <dgm:t>
        <a:bodyPr/>
        <a:lstStyle/>
        <a:p>
          <a:endParaRPr lang="en-AU"/>
        </a:p>
      </dgm:t>
    </dgm:pt>
    <dgm:pt modelId="{7F58F9EF-C111-4585-84D4-D10D698FD27F}">
      <dgm:prSet/>
      <dgm:spPr/>
      <dgm:t>
        <a:bodyPr/>
        <a:lstStyle/>
        <a:p>
          <a:pPr>
            <a:buNone/>
          </a:pPr>
          <a:r>
            <a:rPr lang="en-AU" dirty="0"/>
            <a:t>Integrate services</a:t>
          </a:r>
        </a:p>
      </dgm:t>
    </dgm:pt>
    <dgm:pt modelId="{91F1F91D-37C3-4DD9-AB8A-B0694979ACBF}" type="parTrans" cxnId="{19A657D7-53FC-47C4-BEE1-05457527CFB8}">
      <dgm:prSet/>
      <dgm:spPr/>
      <dgm:t>
        <a:bodyPr/>
        <a:lstStyle/>
        <a:p>
          <a:endParaRPr lang="en-AU"/>
        </a:p>
      </dgm:t>
    </dgm:pt>
    <dgm:pt modelId="{25E2678D-AA0C-4630-B469-AB766FAF687E}" type="sibTrans" cxnId="{19A657D7-53FC-47C4-BEE1-05457527CFB8}">
      <dgm:prSet/>
      <dgm:spPr/>
      <dgm:t>
        <a:bodyPr/>
        <a:lstStyle/>
        <a:p>
          <a:endParaRPr lang="en-AU"/>
        </a:p>
      </dgm:t>
    </dgm:pt>
    <dgm:pt modelId="{14D14590-256F-4B98-8BD6-72D99FB3B921}">
      <dgm:prSet/>
      <dgm:spPr/>
      <dgm:t>
        <a:bodyPr/>
        <a:lstStyle/>
        <a:p>
          <a:pPr>
            <a:buNone/>
          </a:pPr>
          <a:r>
            <a:rPr lang="en-AU" dirty="0"/>
            <a:t>Feedback to referrers</a:t>
          </a:r>
        </a:p>
      </dgm:t>
    </dgm:pt>
    <dgm:pt modelId="{734B1478-4C9E-473D-B7CD-43B1086B391F}" type="parTrans" cxnId="{3639B560-535F-4798-B978-2E83A6F9AA9B}">
      <dgm:prSet/>
      <dgm:spPr/>
      <dgm:t>
        <a:bodyPr/>
        <a:lstStyle/>
        <a:p>
          <a:endParaRPr lang="en-AU"/>
        </a:p>
      </dgm:t>
    </dgm:pt>
    <dgm:pt modelId="{CDEB817F-6D8D-4794-8E43-7CDF7459B618}" type="sibTrans" cxnId="{3639B560-535F-4798-B978-2E83A6F9AA9B}">
      <dgm:prSet/>
      <dgm:spPr/>
      <dgm:t>
        <a:bodyPr/>
        <a:lstStyle/>
        <a:p>
          <a:endParaRPr lang="en-AU"/>
        </a:p>
      </dgm:t>
    </dgm:pt>
    <dgm:pt modelId="{C8053C67-A599-43E7-8A9B-E2110B983B23}">
      <dgm:prSet/>
      <dgm:spPr/>
      <dgm:t>
        <a:bodyPr/>
        <a:lstStyle/>
        <a:p>
          <a:pPr>
            <a:buNone/>
          </a:pPr>
          <a:r>
            <a:rPr lang="en-AU" dirty="0"/>
            <a:t>Medical conditions</a:t>
          </a:r>
        </a:p>
      </dgm:t>
    </dgm:pt>
    <dgm:pt modelId="{14044E88-DC5E-498C-A08D-F86E00D9E9A4}" type="parTrans" cxnId="{C6A9D24A-CA85-49A5-9E88-4F9FA87900F5}">
      <dgm:prSet/>
      <dgm:spPr/>
      <dgm:t>
        <a:bodyPr/>
        <a:lstStyle/>
        <a:p>
          <a:endParaRPr lang="en-AU"/>
        </a:p>
      </dgm:t>
    </dgm:pt>
    <dgm:pt modelId="{AE0EAFD7-9732-4CCF-9878-E37B089AA22E}" type="sibTrans" cxnId="{C6A9D24A-CA85-49A5-9E88-4F9FA87900F5}">
      <dgm:prSet/>
      <dgm:spPr/>
      <dgm:t>
        <a:bodyPr/>
        <a:lstStyle/>
        <a:p>
          <a:endParaRPr lang="en-AU"/>
        </a:p>
      </dgm:t>
    </dgm:pt>
    <dgm:pt modelId="{27D960C6-6147-47A5-A65C-AF156EC49803}">
      <dgm:prSet/>
      <dgm:spPr/>
      <dgm:t>
        <a:bodyPr/>
        <a:lstStyle/>
        <a:p>
          <a:pPr>
            <a:buNone/>
          </a:pPr>
          <a:r>
            <a:rPr lang="en-AU" dirty="0"/>
            <a:t>Physical decline/frailty</a:t>
          </a:r>
        </a:p>
      </dgm:t>
    </dgm:pt>
    <dgm:pt modelId="{A5670F88-F7A9-4844-833D-CD835F26FE78}" type="parTrans" cxnId="{B2F73FD7-3C24-4BD2-A66E-9BA9C8FF333C}">
      <dgm:prSet/>
      <dgm:spPr/>
      <dgm:t>
        <a:bodyPr/>
        <a:lstStyle/>
        <a:p>
          <a:endParaRPr lang="en-AU"/>
        </a:p>
      </dgm:t>
    </dgm:pt>
    <dgm:pt modelId="{65E78572-4101-4BAD-A769-1611AB1D5D60}" type="sibTrans" cxnId="{B2F73FD7-3C24-4BD2-A66E-9BA9C8FF333C}">
      <dgm:prSet/>
      <dgm:spPr/>
      <dgm:t>
        <a:bodyPr/>
        <a:lstStyle/>
        <a:p>
          <a:endParaRPr lang="en-AU"/>
        </a:p>
      </dgm:t>
    </dgm:pt>
    <dgm:pt modelId="{56A7DC5E-5CA7-4C86-BCCE-5AEF14476E9E}">
      <dgm:prSet/>
      <dgm:spPr/>
      <dgm:t>
        <a:bodyPr/>
        <a:lstStyle/>
        <a:p>
          <a:pPr>
            <a:buNone/>
          </a:pPr>
          <a:r>
            <a:rPr lang="en-AU" dirty="0"/>
            <a:t>Social isolation</a:t>
          </a:r>
        </a:p>
      </dgm:t>
    </dgm:pt>
    <dgm:pt modelId="{9EE45613-B566-4FE5-A55C-FE940D922149}" type="parTrans" cxnId="{421C026A-5128-495C-8BB4-C3F27ADAB6E2}">
      <dgm:prSet/>
      <dgm:spPr/>
      <dgm:t>
        <a:bodyPr/>
        <a:lstStyle/>
        <a:p>
          <a:endParaRPr lang="en-AU"/>
        </a:p>
      </dgm:t>
    </dgm:pt>
    <dgm:pt modelId="{E5E25356-4406-4AF1-9FD4-211BDEC513B2}" type="sibTrans" cxnId="{421C026A-5128-495C-8BB4-C3F27ADAB6E2}">
      <dgm:prSet/>
      <dgm:spPr/>
      <dgm:t>
        <a:bodyPr/>
        <a:lstStyle/>
        <a:p>
          <a:endParaRPr lang="en-AU"/>
        </a:p>
      </dgm:t>
    </dgm:pt>
    <dgm:pt modelId="{7F395B5B-5FBA-4B75-89C8-7C7F29F37010}">
      <dgm:prSet/>
      <dgm:spPr/>
      <dgm:t>
        <a:bodyPr/>
        <a:lstStyle/>
        <a:p>
          <a:pPr>
            <a:buNone/>
          </a:pPr>
          <a:r>
            <a:rPr lang="en-AU" dirty="0"/>
            <a:t>Case studies/stories</a:t>
          </a:r>
        </a:p>
      </dgm:t>
    </dgm:pt>
    <dgm:pt modelId="{AD3A4816-619A-4D02-AB1D-08C77BFECB68}" type="parTrans" cxnId="{DC87C97A-6B5F-4C1B-8EF7-555C93701DCF}">
      <dgm:prSet/>
      <dgm:spPr/>
      <dgm:t>
        <a:bodyPr/>
        <a:lstStyle/>
        <a:p>
          <a:endParaRPr lang="en-AU"/>
        </a:p>
      </dgm:t>
    </dgm:pt>
    <dgm:pt modelId="{D42AF0F9-3F57-4061-8961-AE851E45687F}" type="sibTrans" cxnId="{DC87C97A-6B5F-4C1B-8EF7-555C93701DCF}">
      <dgm:prSet/>
      <dgm:spPr/>
      <dgm:t>
        <a:bodyPr/>
        <a:lstStyle/>
        <a:p>
          <a:endParaRPr lang="en-AU"/>
        </a:p>
      </dgm:t>
    </dgm:pt>
    <dgm:pt modelId="{B4E570A0-D1B4-4BFF-8984-059D9DD566C0}">
      <dgm:prSet/>
      <dgm:spPr/>
      <dgm:t>
        <a:bodyPr/>
        <a:lstStyle/>
        <a:p>
          <a:pPr>
            <a:buNone/>
          </a:pPr>
          <a:r>
            <a:rPr lang="en-AU" dirty="0"/>
            <a:t>Outcome measures</a:t>
          </a:r>
        </a:p>
      </dgm:t>
    </dgm:pt>
    <dgm:pt modelId="{74DDD1EA-DA4C-426F-A873-CE5E5C6F1EA9}" type="parTrans" cxnId="{34B45558-53E3-4E44-A823-194775DE6C82}">
      <dgm:prSet/>
      <dgm:spPr/>
      <dgm:t>
        <a:bodyPr/>
        <a:lstStyle/>
        <a:p>
          <a:endParaRPr lang="en-AU"/>
        </a:p>
      </dgm:t>
    </dgm:pt>
    <dgm:pt modelId="{BEB21195-ADA1-4894-B345-27FF5191B432}" type="sibTrans" cxnId="{34B45558-53E3-4E44-A823-194775DE6C82}">
      <dgm:prSet/>
      <dgm:spPr/>
      <dgm:t>
        <a:bodyPr/>
        <a:lstStyle/>
        <a:p>
          <a:endParaRPr lang="en-AU"/>
        </a:p>
      </dgm:t>
    </dgm:pt>
    <dgm:pt modelId="{79EED303-126C-476E-B156-E94ED9B29F51}">
      <dgm:prSet/>
      <dgm:spPr/>
      <dgm:t>
        <a:bodyPr/>
        <a:lstStyle/>
        <a:p>
          <a:pPr>
            <a:buNone/>
          </a:pPr>
          <a:r>
            <a:rPr lang="en-AU" dirty="0"/>
            <a:t>Linking physical with cognitive</a:t>
          </a:r>
        </a:p>
      </dgm:t>
    </dgm:pt>
    <dgm:pt modelId="{E66CC37D-C68A-4599-9A7E-474893851302}" type="parTrans" cxnId="{1B36EF98-7B1A-4484-8474-5B4F3EDE719E}">
      <dgm:prSet/>
      <dgm:spPr/>
      <dgm:t>
        <a:bodyPr/>
        <a:lstStyle/>
        <a:p>
          <a:endParaRPr lang="en-AU"/>
        </a:p>
      </dgm:t>
    </dgm:pt>
    <dgm:pt modelId="{D712DC0B-B8A3-4C3D-90E2-3AB189EAD68E}" type="sibTrans" cxnId="{1B36EF98-7B1A-4484-8474-5B4F3EDE719E}">
      <dgm:prSet/>
      <dgm:spPr/>
      <dgm:t>
        <a:bodyPr/>
        <a:lstStyle/>
        <a:p>
          <a:endParaRPr lang="en-AU"/>
        </a:p>
      </dgm:t>
    </dgm:pt>
    <dgm:pt modelId="{73150BF3-45B2-4BDD-B68D-D49B6BC45B19}">
      <dgm:prSet/>
      <dgm:spPr/>
      <dgm:t>
        <a:bodyPr/>
        <a:lstStyle/>
        <a:p>
          <a:pPr>
            <a:buNone/>
          </a:pPr>
          <a:r>
            <a:rPr lang="en-AU" dirty="0"/>
            <a:t>Promotional material</a:t>
          </a:r>
        </a:p>
      </dgm:t>
    </dgm:pt>
    <dgm:pt modelId="{773058E2-2845-4264-B061-8A48AB28A7C6}" type="parTrans" cxnId="{D1D4C709-A5B2-4817-AA3A-B525E9DECCA2}">
      <dgm:prSet/>
      <dgm:spPr/>
      <dgm:t>
        <a:bodyPr/>
        <a:lstStyle/>
        <a:p>
          <a:endParaRPr lang="en-AU"/>
        </a:p>
      </dgm:t>
    </dgm:pt>
    <dgm:pt modelId="{1CE28B4F-4EE8-425D-A571-1C3ACF025417}" type="sibTrans" cxnId="{D1D4C709-A5B2-4817-AA3A-B525E9DECCA2}">
      <dgm:prSet/>
      <dgm:spPr/>
      <dgm:t>
        <a:bodyPr/>
        <a:lstStyle/>
        <a:p>
          <a:endParaRPr lang="en-AU"/>
        </a:p>
      </dgm:t>
    </dgm:pt>
    <dgm:pt modelId="{71214AC2-2438-4385-B9EC-41B8277994BB}">
      <dgm:prSet/>
      <dgm:spPr/>
      <dgm:t>
        <a:bodyPr/>
        <a:lstStyle/>
        <a:p>
          <a:pPr>
            <a:buNone/>
          </a:pPr>
          <a:r>
            <a:rPr lang="en-AU" dirty="0"/>
            <a:t>Dementia-friendly services</a:t>
          </a:r>
        </a:p>
      </dgm:t>
    </dgm:pt>
    <dgm:pt modelId="{ECCE4A1F-01EA-4D04-9DA6-53E2FB20C0AA}" type="parTrans" cxnId="{C5D0483B-5BFE-43E4-AEBE-684DAC354670}">
      <dgm:prSet/>
      <dgm:spPr/>
      <dgm:t>
        <a:bodyPr/>
        <a:lstStyle/>
        <a:p>
          <a:endParaRPr lang="en-AU"/>
        </a:p>
      </dgm:t>
    </dgm:pt>
    <dgm:pt modelId="{8E0A851E-ACEC-438F-86A3-2F4559A8CBF4}" type="sibTrans" cxnId="{C5D0483B-5BFE-43E4-AEBE-684DAC354670}">
      <dgm:prSet/>
      <dgm:spPr/>
      <dgm:t>
        <a:bodyPr/>
        <a:lstStyle/>
        <a:p>
          <a:endParaRPr lang="en-AU"/>
        </a:p>
      </dgm:t>
    </dgm:pt>
    <dgm:pt modelId="{4A60F0A4-828A-464C-B7AC-CA8036FDE719}">
      <dgm:prSet/>
      <dgm:spPr/>
      <dgm:t>
        <a:bodyPr/>
        <a:lstStyle/>
        <a:p>
          <a:pPr>
            <a:buNone/>
          </a:pPr>
          <a:r>
            <a:rPr lang="en-AU" dirty="0"/>
            <a:t>Positive ageing</a:t>
          </a:r>
        </a:p>
      </dgm:t>
    </dgm:pt>
    <dgm:pt modelId="{DC2CFD56-C470-4214-A4DC-5632EB25835B}" type="parTrans" cxnId="{4C371B26-8596-474F-8624-D9E4C5D22B05}">
      <dgm:prSet/>
      <dgm:spPr/>
      <dgm:t>
        <a:bodyPr/>
        <a:lstStyle/>
        <a:p>
          <a:endParaRPr lang="en-AU"/>
        </a:p>
      </dgm:t>
    </dgm:pt>
    <dgm:pt modelId="{FE67C3FC-FA3E-448E-B3C7-2939B16B7A8F}" type="sibTrans" cxnId="{4C371B26-8596-474F-8624-D9E4C5D22B05}">
      <dgm:prSet/>
      <dgm:spPr/>
      <dgm:t>
        <a:bodyPr/>
        <a:lstStyle/>
        <a:p>
          <a:endParaRPr lang="en-AU"/>
        </a:p>
      </dgm:t>
    </dgm:pt>
    <dgm:pt modelId="{D9E25CBE-B805-4A4A-A4BA-31D03C2F682C}" type="pres">
      <dgm:prSet presAssocID="{57F9DFAB-09E5-4D49-BEF0-0AC11F7FC9AF}" presName="Name0" presStyleCnt="0">
        <dgm:presLayoutVars>
          <dgm:dir/>
          <dgm:animLvl val="lvl"/>
          <dgm:resizeHandles val="exact"/>
        </dgm:presLayoutVars>
      </dgm:prSet>
      <dgm:spPr/>
    </dgm:pt>
    <dgm:pt modelId="{1AB52412-97DB-4DA7-9638-FDDF94AF8207}" type="pres">
      <dgm:prSet presAssocID="{57F9DFAB-09E5-4D49-BEF0-0AC11F7FC9AF}" presName="tSp" presStyleCnt="0"/>
      <dgm:spPr/>
    </dgm:pt>
    <dgm:pt modelId="{D49CF2BD-B4DD-4BBC-A596-8CD9B592908F}" type="pres">
      <dgm:prSet presAssocID="{57F9DFAB-09E5-4D49-BEF0-0AC11F7FC9AF}" presName="bSp" presStyleCnt="0"/>
      <dgm:spPr/>
    </dgm:pt>
    <dgm:pt modelId="{7BE50414-183D-40EA-BC5F-DB4694517EA2}" type="pres">
      <dgm:prSet presAssocID="{57F9DFAB-09E5-4D49-BEF0-0AC11F7FC9AF}" presName="process" presStyleCnt="0"/>
      <dgm:spPr/>
    </dgm:pt>
    <dgm:pt modelId="{A065608F-4716-4BF4-ABA3-FE8E1857667E}" type="pres">
      <dgm:prSet presAssocID="{CB3F2C59-E092-4A15-8C47-11DFA3611B81}" presName="composite1" presStyleCnt="0"/>
      <dgm:spPr/>
    </dgm:pt>
    <dgm:pt modelId="{B5A0CD38-64C3-4550-B760-DA11B181653A}" type="pres">
      <dgm:prSet presAssocID="{CB3F2C59-E092-4A15-8C47-11DFA3611B81}" presName="dummyNode1" presStyleLbl="node1" presStyleIdx="0" presStyleCnt="5"/>
      <dgm:spPr/>
    </dgm:pt>
    <dgm:pt modelId="{B4161424-79B9-4063-BB4D-4B9E6B52324B}" type="pres">
      <dgm:prSet presAssocID="{CB3F2C59-E092-4A15-8C47-11DFA3611B81}" presName="childNode1" presStyleLbl="bgAcc1" presStyleIdx="0" presStyleCnt="5">
        <dgm:presLayoutVars>
          <dgm:bulletEnabled val="1"/>
        </dgm:presLayoutVars>
      </dgm:prSet>
      <dgm:spPr/>
    </dgm:pt>
    <dgm:pt modelId="{C49C6339-44E2-4061-B7CF-4DB20906F434}" type="pres">
      <dgm:prSet presAssocID="{CB3F2C59-E092-4A15-8C47-11DFA3611B81}" presName="childNode1tx" presStyleLbl="bgAcc1" presStyleIdx="0" presStyleCnt="5">
        <dgm:presLayoutVars>
          <dgm:bulletEnabled val="1"/>
        </dgm:presLayoutVars>
      </dgm:prSet>
      <dgm:spPr/>
    </dgm:pt>
    <dgm:pt modelId="{36237C42-F19D-451D-B2D4-8347E5409A3B}" type="pres">
      <dgm:prSet presAssocID="{CB3F2C59-E092-4A15-8C47-11DFA3611B81}" presName="parentNode1" presStyleLbl="node1" presStyleIdx="0" presStyleCnt="5">
        <dgm:presLayoutVars>
          <dgm:chMax val="1"/>
          <dgm:bulletEnabled val="1"/>
        </dgm:presLayoutVars>
      </dgm:prSet>
      <dgm:spPr/>
    </dgm:pt>
    <dgm:pt modelId="{597D40CD-414F-4F5E-A35F-F92D99358C19}" type="pres">
      <dgm:prSet presAssocID="{CB3F2C59-E092-4A15-8C47-11DFA3611B81}" presName="connSite1" presStyleCnt="0"/>
      <dgm:spPr/>
    </dgm:pt>
    <dgm:pt modelId="{A338B67D-3266-4390-8D75-D1D81036DA62}" type="pres">
      <dgm:prSet presAssocID="{0C3AFAFF-5B11-46A6-8B56-9793C79891A6}" presName="Name9" presStyleLbl="sibTrans2D1" presStyleIdx="0" presStyleCnt="4"/>
      <dgm:spPr/>
    </dgm:pt>
    <dgm:pt modelId="{F4EBFFD4-E105-4208-81BF-0637117F984C}" type="pres">
      <dgm:prSet presAssocID="{83D8E3CA-FB5D-4CDA-9C43-2D860CB38902}" presName="composite2" presStyleCnt="0"/>
      <dgm:spPr/>
    </dgm:pt>
    <dgm:pt modelId="{06C2442D-AF5C-4557-961C-7A4A3587550C}" type="pres">
      <dgm:prSet presAssocID="{83D8E3CA-FB5D-4CDA-9C43-2D860CB38902}" presName="dummyNode2" presStyleLbl="node1" presStyleIdx="0" presStyleCnt="5"/>
      <dgm:spPr/>
    </dgm:pt>
    <dgm:pt modelId="{4304D8DF-FC00-4CFE-AA65-63EF28E6190D}" type="pres">
      <dgm:prSet presAssocID="{83D8E3CA-FB5D-4CDA-9C43-2D860CB38902}" presName="childNode2" presStyleLbl="bgAcc1" presStyleIdx="1" presStyleCnt="5">
        <dgm:presLayoutVars>
          <dgm:bulletEnabled val="1"/>
        </dgm:presLayoutVars>
      </dgm:prSet>
      <dgm:spPr/>
    </dgm:pt>
    <dgm:pt modelId="{76CAECA2-4D03-470F-9CFE-C002A7026DFD}" type="pres">
      <dgm:prSet presAssocID="{83D8E3CA-FB5D-4CDA-9C43-2D860CB38902}" presName="childNode2tx" presStyleLbl="bgAcc1" presStyleIdx="1" presStyleCnt="5">
        <dgm:presLayoutVars>
          <dgm:bulletEnabled val="1"/>
        </dgm:presLayoutVars>
      </dgm:prSet>
      <dgm:spPr/>
    </dgm:pt>
    <dgm:pt modelId="{F056584B-B0B2-4BA5-9C90-E0F427E811AE}" type="pres">
      <dgm:prSet presAssocID="{83D8E3CA-FB5D-4CDA-9C43-2D860CB38902}" presName="parentNode2" presStyleLbl="node1" presStyleIdx="1" presStyleCnt="5">
        <dgm:presLayoutVars>
          <dgm:chMax val="0"/>
          <dgm:bulletEnabled val="1"/>
        </dgm:presLayoutVars>
      </dgm:prSet>
      <dgm:spPr/>
    </dgm:pt>
    <dgm:pt modelId="{D055FF61-1FDC-4A0D-B8AA-508B5F9D340D}" type="pres">
      <dgm:prSet presAssocID="{83D8E3CA-FB5D-4CDA-9C43-2D860CB38902}" presName="connSite2" presStyleCnt="0"/>
      <dgm:spPr/>
    </dgm:pt>
    <dgm:pt modelId="{7BCCBEF1-5717-473A-A814-86934F763EDA}" type="pres">
      <dgm:prSet presAssocID="{B47E295D-E420-4153-90DF-7AB0C83B3C2A}" presName="Name18" presStyleLbl="sibTrans2D1" presStyleIdx="1" presStyleCnt="4"/>
      <dgm:spPr/>
    </dgm:pt>
    <dgm:pt modelId="{AD594CBF-B855-41EC-A41D-E9F2AE056229}" type="pres">
      <dgm:prSet presAssocID="{BC079381-979D-47AD-BE6C-D5616E1DD3C9}" presName="composite1" presStyleCnt="0"/>
      <dgm:spPr/>
    </dgm:pt>
    <dgm:pt modelId="{0A55CE03-395D-46B0-ABB5-FA658539F4C0}" type="pres">
      <dgm:prSet presAssocID="{BC079381-979D-47AD-BE6C-D5616E1DD3C9}" presName="dummyNode1" presStyleLbl="node1" presStyleIdx="1" presStyleCnt="5"/>
      <dgm:spPr/>
    </dgm:pt>
    <dgm:pt modelId="{CE35CAE2-C2F8-4CFD-8F24-F77B4E6BCE32}" type="pres">
      <dgm:prSet presAssocID="{BC079381-979D-47AD-BE6C-D5616E1DD3C9}" presName="childNode1" presStyleLbl="bgAcc1" presStyleIdx="2" presStyleCnt="5">
        <dgm:presLayoutVars>
          <dgm:bulletEnabled val="1"/>
        </dgm:presLayoutVars>
      </dgm:prSet>
      <dgm:spPr/>
    </dgm:pt>
    <dgm:pt modelId="{42CC3562-60DE-4A5B-AE34-040F4B0968B6}" type="pres">
      <dgm:prSet presAssocID="{BC079381-979D-47AD-BE6C-D5616E1DD3C9}" presName="childNode1tx" presStyleLbl="bgAcc1" presStyleIdx="2" presStyleCnt="5">
        <dgm:presLayoutVars>
          <dgm:bulletEnabled val="1"/>
        </dgm:presLayoutVars>
      </dgm:prSet>
      <dgm:spPr/>
    </dgm:pt>
    <dgm:pt modelId="{EC658884-4367-4734-896E-ADDAB0E84C08}" type="pres">
      <dgm:prSet presAssocID="{BC079381-979D-47AD-BE6C-D5616E1DD3C9}" presName="parentNode1" presStyleLbl="node1" presStyleIdx="2" presStyleCnt="5">
        <dgm:presLayoutVars>
          <dgm:chMax val="1"/>
          <dgm:bulletEnabled val="1"/>
        </dgm:presLayoutVars>
      </dgm:prSet>
      <dgm:spPr/>
    </dgm:pt>
    <dgm:pt modelId="{630B32A8-DB28-4E9F-869B-69F647BC263D}" type="pres">
      <dgm:prSet presAssocID="{BC079381-979D-47AD-BE6C-D5616E1DD3C9}" presName="connSite1" presStyleCnt="0"/>
      <dgm:spPr/>
    </dgm:pt>
    <dgm:pt modelId="{7DD8511D-F05F-43A0-8520-3B0BB78ECD2E}" type="pres">
      <dgm:prSet presAssocID="{170007CD-0E85-4485-AA09-237EB7DC8CAF}" presName="Name9" presStyleLbl="sibTrans2D1" presStyleIdx="2" presStyleCnt="4"/>
      <dgm:spPr/>
    </dgm:pt>
    <dgm:pt modelId="{FF1FD6A6-21E8-427A-A860-24A221F76E1A}" type="pres">
      <dgm:prSet presAssocID="{3878D7CD-9C86-4F21-A92C-1142DE01F49F}" presName="composite2" presStyleCnt="0"/>
      <dgm:spPr/>
    </dgm:pt>
    <dgm:pt modelId="{6A4EEF38-F40E-4662-8D34-1A9372B6B3CA}" type="pres">
      <dgm:prSet presAssocID="{3878D7CD-9C86-4F21-A92C-1142DE01F49F}" presName="dummyNode2" presStyleLbl="node1" presStyleIdx="2" presStyleCnt="5"/>
      <dgm:spPr/>
    </dgm:pt>
    <dgm:pt modelId="{8EB23964-9296-413E-A26C-4EBF7F48B9DB}" type="pres">
      <dgm:prSet presAssocID="{3878D7CD-9C86-4F21-A92C-1142DE01F49F}" presName="childNode2" presStyleLbl="bgAcc1" presStyleIdx="3" presStyleCnt="5">
        <dgm:presLayoutVars>
          <dgm:bulletEnabled val="1"/>
        </dgm:presLayoutVars>
      </dgm:prSet>
      <dgm:spPr/>
    </dgm:pt>
    <dgm:pt modelId="{1F845F1E-3C9E-4393-B01E-55792CED5F5A}" type="pres">
      <dgm:prSet presAssocID="{3878D7CD-9C86-4F21-A92C-1142DE01F49F}" presName="childNode2tx" presStyleLbl="bgAcc1" presStyleIdx="3" presStyleCnt="5">
        <dgm:presLayoutVars>
          <dgm:bulletEnabled val="1"/>
        </dgm:presLayoutVars>
      </dgm:prSet>
      <dgm:spPr/>
    </dgm:pt>
    <dgm:pt modelId="{65DB0CB5-AD51-4995-8C9C-C72317CD25B8}" type="pres">
      <dgm:prSet presAssocID="{3878D7CD-9C86-4F21-A92C-1142DE01F49F}" presName="parentNode2" presStyleLbl="node1" presStyleIdx="3" presStyleCnt="5">
        <dgm:presLayoutVars>
          <dgm:chMax val="0"/>
          <dgm:bulletEnabled val="1"/>
        </dgm:presLayoutVars>
      </dgm:prSet>
      <dgm:spPr/>
    </dgm:pt>
    <dgm:pt modelId="{2781397E-9CCE-4F88-B19D-CEFD6E36CD6A}" type="pres">
      <dgm:prSet presAssocID="{3878D7CD-9C86-4F21-A92C-1142DE01F49F}" presName="connSite2" presStyleCnt="0"/>
      <dgm:spPr/>
    </dgm:pt>
    <dgm:pt modelId="{BD47B317-CC26-4F29-BCFC-F924E2B2455F}" type="pres">
      <dgm:prSet presAssocID="{D4438E17-FFDC-43F4-99E3-3B55D13A6CDC}" presName="Name18" presStyleLbl="sibTrans2D1" presStyleIdx="3" presStyleCnt="4"/>
      <dgm:spPr/>
    </dgm:pt>
    <dgm:pt modelId="{CC56333A-7A1E-47DA-B9BE-8B1C07655189}" type="pres">
      <dgm:prSet presAssocID="{AF3BA9C2-F77D-46F0-895E-8DC1E9DC07F0}" presName="composite1" presStyleCnt="0"/>
      <dgm:spPr/>
    </dgm:pt>
    <dgm:pt modelId="{398742EE-72F5-4AB1-8D02-867A366282E6}" type="pres">
      <dgm:prSet presAssocID="{AF3BA9C2-F77D-46F0-895E-8DC1E9DC07F0}" presName="dummyNode1" presStyleLbl="node1" presStyleIdx="3" presStyleCnt="5"/>
      <dgm:spPr/>
    </dgm:pt>
    <dgm:pt modelId="{0F92E513-8474-488E-9DEE-ABCA9EF57993}" type="pres">
      <dgm:prSet presAssocID="{AF3BA9C2-F77D-46F0-895E-8DC1E9DC07F0}" presName="childNode1" presStyleLbl="bgAcc1" presStyleIdx="4" presStyleCnt="5">
        <dgm:presLayoutVars>
          <dgm:bulletEnabled val="1"/>
        </dgm:presLayoutVars>
      </dgm:prSet>
      <dgm:spPr/>
    </dgm:pt>
    <dgm:pt modelId="{D0F522B1-F4F5-408D-A73F-17FC57D27AAC}" type="pres">
      <dgm:prSet presAssocID="{AF3BA9C2-F77D-46F0-895E-8DC1E9DC07F0}" presName="childNode1tx" presStyleLbl="bgAcc1" presStyleIdx="4" presStyleCnt="5">
        <dgm:presLayoutVars>
          <dgm:bulletEnabled val="1"/>
        </dgm:presLayoutVars>
      </dgm:prSet>
      <dgm:spPr/>
    </dgm:pt>
    <dgm:pt modelId="{706AA866-F612-4AFA-A4EE-42719A7B77EE}" type="pres">
      <dgm:prSet presAssocID="{AF3BA9C2-F77D-46F0-895E-8DC1E9DC07F0}" presName="parentNode1" presStyleLbl="node1" presStyleIdx="4" presStyleCnt="5">
        <dgm:presLayoutVars>
          <dgm:chMax val="1"/>
          <dgm:bulletEnabled val="1"/>
        </dgm:presLayoutVars>
      </dgm:prSet>
      <dgm:spPr/>
    </dgm:pt>
    <dgm:pt modelId="{6F44F7FF-3E88-45AF-AB8C-45E73B6ECB25}" type="pres">
      <dgm:prSet presAssocID="{AF3BA9C2-F77D-46F0-895E-8DC1E9DC07F0}" presName="connSite1" presStyleCnt="0"/>
      <dgm:spPr/>
    </dgm:pt>
  </dgm:ptLst>
  <dgm:cxnLst>
    <dgm:cxn modelId="{D3402D01-3665-4986-A3BD-B39F18035133}" type="presOf" srcId="{C8053C67-A599-43E7-8A9B-E2110B983B23}" destId="{42CC3562-60DE-4A5B-AE34-040F4B0968B6}" srcOrd="1" destOrd="0" presId="urn:microsoft.com/office/officeart/2005/8/layout/hProcess4"/>
    <dgm:cxn modelId="{D1D4C709-A5B2-4817-AA3A-B525E9DECCA2}" srcId="{AF3BA9C2-F77D-46F0-895E-8DC1E9DC07F0}" destId="{73150BF3-45B2-4BDD-B68D-D49B6BC45B19}" srcOrd="0" destOrd="0" parTransId="{773058E2-2845-4264-B061-8A48AB28A7C6}" sibTransId="{1CE28B4F-4EE8-425D-A571-1C3ACF025417}"/>
    <dgm:cxn modelId="{12A2050D-44ED-48FB-A26E-83794EF96F34}" type="presOf" srcId="{DF1A5341-460F-48CD-9685-995DA3B7676D}" destId="{B4161424-79B9-4063-BB4D-4B9E6B52324B}" srcOrd="0" destOrd="2" presId="urn:microsoft.com/office/officeart/2005/8/layout/hProcess4"/>
    <dgm:cxn modelId="{ADC3B613-2A53-47ED-A6B7-1921B0391BD8}" type="presOf" srcId="{1305FA9A-2C57-44B8-8826-3F6FB59E1010}" destId="{76CAECA2-4D03-470F-9CFE-C002A7026DFD}" srcOrd="1" destOrd="0" presId="urn:microsoft.com/office/officeart/2005/8/layout/hProcess4"/>
    <dgm:cxn modelId="{199A7C14-26FD-4A7C-B314-97F84EAB6D87}" type="presOf" srcId="{7F395B5B-5FBA-4B75-89C8-7C7F29F37010}" destId="{8EB23964-9296-413E-A26C-4EBF7F48B9DB}" srcOrd="0" destOrd="0" presId="urn:microsoft.com/office/officeart/2005/8/layout/hProcess4"/>
    <dgm:cxn modelId="{B1DA5517-0492-4C52-A10C-0DC51939F297}" type="presOf" srcId="{3878D7CD-9C86-4F21-A92C-1142DE01F49F}" destId="{65DB0CB5-AD51-4995-8C9C-C72317CD25B8}" srcOrd="0" destOrd="0" presId="urn:microsoft.com/office/officeart/2005/8/layout/hProcess4"/>
    <dgm:cxn modelId="{8B850918-133D-47AC-B3B9-F2408A0505E6}" srcId="{CB3F2C59-E092-4A15-8C47-11DFA3611B81}" destId="{DF1A5341-460F-48CD-9685-995DA3B7676D}" srcOrd="2" destOrd="0" parTransId="{D0CF24E2-9A7A-46B9-9A8B-1F5431A756F9}" sibTransId="{92CC4EAD-36CD-4D0E-80C2-6428C71D8CDC}"/>
    <dgm:cxn modelId="{5EA26D18-E617-4EF6-B7F8-5F68904C399B}" srcId="{CB3F2C59-E092-4A15-8C47-11DFA3611B81}" destId="{5F45E1B3-8548-46F0-9FE3-1D1983E51FD8}" srcOrd="0" destOrd="0" parTransId="{2530C9E3-7C5F-4F0D-A587-15DFCDADF2B6}" sibTransId="{F574C35E-7BBE-4973-88EB-4845E939129B}"/>
    <dgm:cxn modelId="{01C0FD1A-F42D-45A7-9366-2874191555C2}" type="presOf" srcId="{14D14590-256F-4B98-8BD6-72D99FB3B921}" destId="{4304D8DF-FC00-4CFE-AA65-63EF28E6190D}" srcOrd="0" destOrd="2" presId="urn:microsoft.com/office/officeart/2005/8/layout/hProcess4"/>
    <dgm:cxn modelId="{E4B9841D-662D-4E55-A332-967548CEDDA8}" type="presOf" srcId="{5F45E1B3-8548-46F0-9FE3-1D1983E51FD8}" destId="{C49C6339-44E2-4061-B7CF-4DB20906F434}" srcOrd="1" destOrd="0" presId="urn:microsoft.com/office/officeart/2005/8/layout/hProcess4"/>
    <dgm:cxn modelId="{86438E20-D513-4140-B30F-26EAEBC28F91}" type="presOf" srcId="{14D14590-256F-4B98-8BD6-72D99FB3B921}" destId="{76CAECA2-4D03-470F-9CFE-C002A7026DFD}" srcOrd="1" destOrd="2" presId="urn:microsoft.com/office/officeart/2005/8/layout/hProcess4"/>
    <dgm:cxn modelId="{4C371B26-8596-474F-8624-D9E4C5D22B05}" srcId="{AF3BA9C2-F77D-46F0-895E-8DC1E9DC07F0}" destId="{4A60F0A4-828A-464C-B7AC-CA8036FDE719}" srcOrd="2" destOrd="0" parTransId="{DC2CFD56-C470-4214-A4DC-5632EB25835B}" sibTransId="{FE67C3FC-FA3E-448E-B3C7-2939B16B7A8F}"/>
    <dgm:cxn modelId="{23A88B27-4638-44D1-A737-4829BC22BE3B}" type="presOf" srcId="{0C3AFAFF-5B11-46A6-8B56-9793C79891A6}" destId="{A338B67D-3266-4390-8D75-D1D81036DA62}" srcOrd="0" destOrd="0" presId="urn:microsoft.com/office/officeart/2005/8/layout/hProcess4"/>
    <dgm:cxn modelId="{E9131428-677E-48A0-B986-573FC0641204}" type="presOf" srcId="{71214AC2-2438-4385-B9EC-41B8277994BB}" destId="{D0F522B1-F4F5-408D-A73F-17FC57D27AAC}" srcOrd="1" destOrd="1" presId="urn:microsoft.com/office/officeart/2005/8/layout/hProcess4"/>
    <dgm:cxn modelId="{58829A2E-3C8A-4C6C-ACD0-AE2BF6FF569B}" srcId="{57F9DFAB-09E5-4D49-BEF0-0AC11F7FC9AF}" destId="{3878D7CD-9C86-4F21-A92C-1142DE01F49F}" srcOrd="3" destOrd="0" parTransId="{84FB7306-1250-41FE-9C94-455E53D7038A}" sibTransId="{D4438E17-FFDC-43F4-99E3-3B55D13A6CDC}"/>
    <dgm:cxn modelId="{B93A8234-F94E-4297-90DE-E88893DDA983}" type="presOf" srcId="{71214AC2-2438-4385-B9EC-41B8277994BB}" destId="{0F92E513-8474-488E-9DEE-ABCA9EF57993}" srcOrd="0" destOrd="1" presId="urn:microsoft.com/office/officeart/2005/8/layout/hProcess4"/>
    <dgm:cxn modelId="{9E610736-8262-46E2-9687-403295BA40A2}" type="presOf" srcId="{AF3BA9C2-F77D-46F0-895E-8DC1E9DC07F0}" destId="{706AA866-F612-4AFA-A4EE-42719A7B77EE}" srcOrd="0" destOrd="0" presId="urn:microsoft.com/office/officeart/2005/8/layout/hProcess4"/>
    <dgm:cxn modelId="{BA874038-66A5-4157-88BF-292329BB0B3B}" srcId="{83D8E3CA-FB5D-4CDA-9C43-2D860CB38902}" destId="{1305FA9A-2C57-44B8-8826-3F6FB59E1010}" srcOrd="0" destOrd="0" parTransId="{838A501C-97C3-4C2E-BB5F-E85B692AF33F}" sibTransId="{D214941C-1FBF-4DEE-A17D-04DD37D564B1}"/>
    <dgm:cxn modelId="{C5D0483B-5BFE-43E4-AEBE-684DAC354670}" srcId="{AF3BA9C2-F77D-46F0-895E-8DC1E9DC07F0}" destId="{71214AC2-2438-4385-B9EC-41B8277994BB}" srcOrd="1" destOrd="0" parTransId="{ECCE4A1F-01EA-4D04-9DA6-53E2FB20C0AA}" sibTransId="{8E0A851E-ACEC-438F-86A3-2F4559A8CBF4}"/>
    <dgm:cxn modelId="{F2CE2B3C-034A-4E78-AD95-4AA68DE0ED5E}" type="presOf" srcId="{CB3F2C59-E092-4A15-8C47-11DFA3611B81}" destId="{36237C42-F19D-451D-B2D4-8347E5409A3B}" srcOrd="0" destOrd="0" presId="urn:microsoft.com/office/officeart/2005/8/layout/hProcess4"/>
    <dgm:cxn modelId="{E7783340-D58D-4488-A92B-B9ED5228E65C}" type="presOf" srcId="{B4E570A0-D1B4-4BFF-8984-059D9DD566C0}" destId="{1F845F1E-3C9E-4393-B01E-55792CED5F5A}" srcOrd="1" destOrd="1" presId="urn:microsoft.com/office/officeart/2005/8/layout/hProcess4"/>
    <dgm:cxn modelId="{3639B560-535F-4798-B978-2E83A6F9AA9B}" srcId="{83D8E3CA-FB5D-4CDA-9C43-2D860CB38902}" destId="{14D14590-256F-4B98-8BD6-72D99FB3B921}" srcOrd="2" destOrd="0" parTransId="{734B1478-4C9E-473D-B7CD-43B1086B391F}" sibTransId="{CDEB817F-6D8D-4794-8E43-7CDF7459B618}"/>
    <dgm:cxn modelId="{053B4361-B09A-47AB-B744-6CFBC9A96654}" type="presOf" srcId="{79EED303-126C-476E-B156-E94ED9B29F51}" destId="{8EB23964-9296-413E-A26C-4EBF7F48B9DB}" srcOrd="0" destOrd="2" presId="urn:microsoft.com/office/officeart/2005/8/layout/hProcess4"/>
    <dgm:cxn modelId="{6EE94447-C650-4F47-B92E-6073082A1716}" type="presOf" srcId="{DF1A5341-460F-48CD-9685-995DA3B7676D}" destId="{C49C6339-44E2-4061-B7CF-4DB20906F434}" srcOrd="1" destOrd="2" presId="urn:microsoft.com/office/officeart/2005/8/layout/hProcess4"/>
    <dgm:cxn modelId="{421C026A-5128-495C-8BB4-C3F27ADAB6E2}" srcId="{BC079381-979D-47AD-BE6C-D5616E1DD3C9}" destId="{56A7DC5E-5CA7-4C86-BCCE-5AEF14476E9E}" srcOrd="2" destOrd="0" parTransId="{9EE45613-B566-4FE5-A55C-FE940D922149}" sibTransId="{E5E25356-4406-4AF1-9FD4-211BDEC513B2}"/>
    <dgm:cxn modelId="{C6A9D24A-CA85-49A5-9E88-4F9FA87900F5}" srcId="{BC079381-979D-47AD-BE6C-D5616E1DD3C9}" destId="{C8053C67-A599-43E7-8A9B-E2110B983B23}" srcOrd="0" destOrd="0" parTransId="{14044E88-DC5E-498C-A08D-F86E00D9E9A4}" sibTransId="{AE0EAFD7-9732-4CCF-9878-E37B089AA22E}"/>
    <dgm:cxn modelId="{132EC74B-64B6-4531-AA7D-65BE82551774}" type="presOf" srcId="{7F58F9EF-C111-4585-84D4-D10D698FD27F}" destId="{4304D8DF-FC00-4CFE-AA65-63EF28E6190D}" srcOrd="0" destOrd="1" presId="urn:microsoft.com/office/officeart/2005/8/layout/hProcess4"/>
    <dgm:cxn modelId="{90A6F16C-6CAC-441A-AD83-2F6AED109F97}" type="presOf" srcId="{B4E570A0-D1B4-4BFF-8984-059D9DD566C0}" destId="{8EB23964-9296-413E-A26C-4EBF7F48B9DB}" srcOrd="0" destOrd="1" presId="urn:microsoft.com/office/officeart/2005/8/layout/hProcess4"/>
    <dgm:cxn modelId="{97353C4D-D083-470F-BA87-F93759654595}" type="presOf" srcId="{27D960C6-6147-47A5-A65C-AF156EC49803}" destId="{42CC3562-60DE-4A5B-AE34-040F4B0968B6}" srcOrd="1" destOrd="1" presId="urn:microsoft.com/office/officeart/2005/8/layout/hProcess4"/>
    <dgm:cxn modelId="{310CD84E-56AC-4500-A7C3-8183F17E7B9B}" srcId="{57F9DFAB-09E5-4D49-BEF0-0AC11F7FC9AF}" destId="{CB3F2C59-E092-4A15-8C47-11DFA3611B81}" srcOrd="0" destOrd="0" parTransId="{AA39BBEA-13D8-4007-A8E4-8BA16D933576}" sibTransId="{0C3AFAFF-5B11-46A6-8B56-9793C79891A6}"/>
    <dgm:cxn modelId="{0E9D626F-C681-425A-A15A-EC37671E0417}" type="presOf" srcId="{516D7FDC-7F20-4BBC-93F4-A8B0A10FFFCB}" destId="{B4161424-79B9-4063-BB4D-4B9E6B52324B}" srcOrd="0" destOrd="1" presId="urn:microsoft.com/office/officeart/2005/8/layout/hProcess4"/>
    <dgm:cxn modelId="{041FE44F-57B8-4033-8AE0-D8F43B5A8075}" type="presOf" srcId="{7F58F9EF-C111-4585-84D4-D10D698FD27F}" destId="{76CAECA2-4D03-470F-9CFE-C002A7026DFD}" srcOrd="1" destOrd="1" presId="urn:microsoft.com/office/officeart/2005/8/layout/hProcess4"/>
    <dgm:cxn modelId="{4D13A753-6F42-425B-8165-21C02DFCEFE9}" type="presOf" srcId="{73150BF3-45B2-4BDD-B68D-D49B6BC45B19}" destId="{0F92E513-8474-488E-9DEE-ABCA9EF57993}" srcOrd="0" destOrd="0" presId="urn:microsoft.com/office/officeart/2005/8/layout/hProcess4"/>
    <dgm:cxn modelId="{C2E8CE53-B6DC-48FB-B952-1C4BDF9794D6}" type="presOf" srcId="{1305FA9A-2C57-44B8-8826-3F6FB59E1010}" destId="{4304D8DF-FC00-4CFE-AA65-63EF28E6190D}" srcOrd="0" destOrd="0" presId="urn:microsoft.com/office/officeart/2005/8/layout/hProcess4"/>
    <dgm:cxn modelId="{FCD38574-C4B8-4D31-855E-1F062037B13C}" type="presOf" srcId="{170007CD-0E85-4485-AA09-237EB7DC8CAF}" destId="{7DD8511D-F05F-43A0-8520-3B0BB78ECD2E}" srcOrd="0" destOrd="0" presId="urn:microsoft.com/office/officeart/2005/8/layout/hProcess4"/>
    <dgm:cxn modelId="{4961EB56-42F7-442F-8E19-5C93028711A6}" srcId="{CB3F2C59-E092-4A15-8C47-11DFA3611B81}" destId="{516D7FDC-7F20-4BBC-93F4-A8B0A10FFFCB}" srcOrd="1" destOrd="0" parTransId="{89BAF1AB-CD25-4E63-9074-AC069BCB9FB4}" sibTransId="{F5C00CD8-75AB-4264-8D01-1F9872FA883D}"/>
    <dgm:cxn modelId="{34B45558-53E3-4E44-A823-194775DE6C82}" srcId="{3878D7CD-9C86-4F21-A92C-1142DE01F49F}" destId="{B4E570A0-D1B4-4BFF-8984-059D9DD566C0}" srcOrd="1" destOrd="0" parTransId="{74DDD1EA-DA4C-426F-A873-CE5E5C6F1EA9}" sibTransId="{BEB21195-ADA1-4894-B345-27FF5191B432}"/>
    <dgm:cxn modelId="{DC87C97A-6B5F-4C1B-8EF7-555C93701DCF}" srcId="{3878D7CD-9C86-4F21-A92C-1142DE01F49F}" destId="{7F395B5B-5FBA-4B75-89C8-7C7F29F37010}" srcOrd="0" destOrd="0" parTransId="{AD3A4816-619A-4D02-AB1D-08C77BFECB68}" sibTransId="{D42AF0F9-3F57-4061-8961-AE851E45687F}"/>
    <dgm:cxn modelId="{4F8F217F-516F-4C69-AE73-53F20141CF34}" type="presOf" srcId="{73150BF3-45B2-4BDD-B68D-D49B6BC45B19}" destId="{D0F522B1-F4F5-408D-A73F-17FC57D27AAC}" srcOrd="1" destOrd="0" presId="urn:microsoft.com/office/officeart/2005/8/layout/hProcess4"/>
    <dgm:cxn modelId="{FAC19A93-7FFC-49F4-802C-AD088ABA3CB9}" type="presOf" srcId="{83D8E3CA-FB5D-4CDA-9C43-2D860CB38902}" destId="{F056584B-B0B2-4BA5-9C90-E0F427E811AE}" srcOrd="0" destOrd="0" presId="urn:microsoft.com/office/officeart/2005/8/layout/hProcess4"/>
    <dgm:cxn modelId="{0D264397-22D3-4667-90A9-ED92C34DE674}" type="presOf" srcId="{4A60F0A4-828A-464C-B7AC-CA8036FDE719}" destId="{D0F522B1-F4F5-408D-A73F-17FC57D27AAC}" srcOrd="1" destOrd="2" presId="urn:microsoft.com/office/officeart/2005/8/layout/hProcess4"/>
    <dgm:cxn modelId="{2BF88797-797B-4219-9071-21B65ED09C0B}" type="presOf" srcId="{56A7DC5E-5CA7-4C86-BCCE-5AEF14476E9E}" destId="{CE35CAE2-C2F8-4CFD-8F24-F77B4E6BCE32}" srcOrd="0" destOrd="2" presId="urn:microsoft.com/office/officeart/2005/8/layout/hProcess4"/>
    <dgm:cxn modelId="{1B36EF98-7B1A-4484-8474-5B4F3EDE719E}" srcId="{3878D7CD-9C86-4F21-A92C-1142DE01F49F}" destId="{79EED303-126C-476E-B156-E94ED9B29F51}" srcOrd="2" destOrd="0" parTransId="{E66CC37D-C68A-4599-9A7E-474893851302}" sibTransId="{D712DC0B-B8A3-4C3D-90E2-3AB189EAD68E}"/>
    <dgm:cxn modelId="{4290689F-1290-4818-8D4E-577C8E7D47B1}" type="presOf" srcId="{C8053C67-A599-43E7-8A9B-E2110B983B23}" destId="{CE35CAE2-C2F8-4CFD-8F24-F77B4E6BCE32}" srcOrd="0" destOrd="0" presId="urn:microsoft.com/office/officeart/2005/8/layout/hProcess4"/>
    <dgm:cxn modelId="{346174A6-57CD-478B-A8AA-935551C9D24A}" type="presOf" srcId="{BC079381-979D-47AD-BE6C-D5616E1DD3C9}" destId="{EC658884-4367-4734-896E-ADDAB0E84C08}" srcOrd="0" destOrd="0" presId="urn:microsoft.com/office/officeart/2005/8/layout/hProcess4"/>
    <dgm:cxn modelId="{2FB38AAD-882A-45AB-A3AA-AF6D6F749F99}" type="presOf" srcId="{B47E295D-E420-4153-90DF-7AB0C83B3C2A}" destId="{7BCCBEF1-5717-473A-A814-86934F763EDA}" srcOrd="0" destOrd="0" presId="urn:microsoft.com/office/officeart/2005/8/layout/hProcess4"/>
    <dgm:cxn modelId="{2D5C40B0-1098-45E5-A4D7-018D60B483AD}" type="presOf" srcId="{7F395B5B-5FBA-4B75-89C8-7C7F29F37010}" destId="{1F845F1E-3C9E-4393-B01E-55792CED5F5A}" srcOrd="1" destOrd="0" presId="urn:microsoft.com/office/officeart/2005/8/layout/hProcess4"/>
    <dgm:cxn modelId="{B5BC90B3-895B-419D-8B88-94CD25D26BFF}" type="presOf" srcId="{27D960C6-6147-47A5-A65C-AF156EC49803}" destId="{CE35CAE2-C2F8-4CFD-8F24-F77B4E6BCE32}" srcOrd="0" destOrd="1" presId="urn:microsoft.com/office/officeart/2005/8/layout/hProcess4"/>
    <dgm:cxn modelId="{B96E25B7-562C-46B1-8D38-35A3F2EF13AD}" srcId="{57F9DFAB-09E5-4D49-BEF0-0AC11F7FC9AF}" destId="{AF3BA9C2-F77D-46F0-895E-8DC1E9DC07F0}" srcOrd="4" destOrd="0" parTransId="{4DB60EC3-02B4-45A9-B57E-7C67A010887A}" sibTransId="{33678CDC-806B-4EEB-9649-AE5EDF9B0F72}"/>
    <dgm:cxn modelId="{0A6AE5C2-9CC6-4C73-A35C-55AFECA7A152}" type="presOf" srcId="{56A7DC5E-5CA7-4C86-BCCE-5AEF14476E9E}" destId="{42CC3562-60DE-4A5B-AE34-040F4B0968B6}" srcOrd="1" destOrd="2" presId="urn:microsoft.com/office/officeart/2005/8/layout/hProcess4"/>
    <dgm:cxn modelId="{8D93DAC6-0EF8-47D3-921D-1F012F648C4A}" type="presOf" srcId="{79EED303-126C-476E-B156-E94ED9B29F51}" destId="{1F845F1E-3C9E-4393-B01E-55792CED5F5A}" srcOrd="1" destOrd="2" presId="urn:microsoft.com/office/officeart/2005/8/layout/hProcess4"/>
    <dgm:cxn modelId="{C0415DCD-8398-41BA-ADD8-85D685130808}" type="presOf" srcId="{57F9DFAB-09E5-4D49-BEF0-0AC11F7FC9AF}" destId="{D9E25CBE-B805-4A4A-A4BA-31D03C2F682C}" srcOrd="0" destOrd="0" presId="urn:microsoft.com/office/officeart/2005/8/layout/hProcess4"/>
    <dgm:cxn modelId="{B2F73FD7-3C24-4BD2-A66E-9BA9C8FF333C}" srcId="{BC079381-979D-47AD-BE6C-D5616E1DD3C9}" destId="{27D960C6-6147-47A5-A65C-AF156EC49803}" srcOrd="1" destOrd="0" parTransId="{A5670F88-F7A9-4844-833D-CD835F26FE78}" sibTransId="{65E78572-4101-4BAD-A769-1611AB1D5D60}"/>
    <dgm:cxn modelId="{19A657D7-53FC-47C4-BEE1-05457527CFB8}" srcId="{83D8E3CA-FB5D-4CDA-9C43-2D860CB38902}" destId="{7F58F9EF-C111-4585-84D4-D10D698FD27F}" srcOrd="1" destOrd="0" parTransId="{91F1F91D-37C3-4DD9-AB8A-B0694979ACBF}" sibTransId="{25E2678D-AA0C-4630-B469-AB766FAF687E}"/>
    <dgm:cxn modelId="{3163F2D9-C7C9-423E-B400-A1D1A3347F55}" srcId="{57F9DFAB-09E5-4D49-BEF0-0AC11F7FC9AF}" destId="{BC079381-979D-47AD-BE6C-D5616E1DD3C9}" srcOrd="2" destOrd="0" parTransId="{C46D627C-EAAB-4686-A208-6EAA511DC3D9}" sibTransId="{170007CD-0E85-4485-AA09-237EB7DC8CAF}"/>
    <dgm:cxn modelId="{8289E9E0-1BF7-4D16-91CD-5713ECF673CB}" type="presOf" srcId="{5F45E1B3-8548-46F0-9FE3-1D1983E51FD8}" destId="{B4161424-79B9-4063-BB4D-4B9E6B52324B}" srcOrd="0" destOrd="0" presId="urn:microsoft.com/office/officeart/2005/8/layout/hProcess4"/>
    <dgm:cxn modelId="{FBD9CCE8-3862-452C-85F0-DCF206C1FE82}" srcId="{57F9DFAB-09E5-4D49-BEF0-0AC11F7FC9AF}" destId="{83D8E3CA-FB5D-4CDA-9C43-2D860CB38902}" srcOrd="1" destOrd="0" parTransId="{8B433465-0DCF-4267-B860-F1A99695C787}" sibTransId="{B47E295D-E420-4153-90DF-7AB0C83B3C2A}"/>
    <dgm:cxn modelId="{35243EEE-4636-4405-8CDE-797919ADDFD0}" type="presOf" srcId="{D4438E17-FFDC-43F4-99E3-3B55D13A6CDC}" destId="{BD47B317-CC26-4F29-BCFC-F924E2B2455F}" srcOrd="0" destOrd="0" presId="urn:microsoft.com/office/officeart/2005/8/layout/hProcess4"/>
    <dgm:cxn modelId="{F21639F4-2BEE-4016-8081-E16365720E4D}" type="presOf" srcId="{4A60F0A4-828A-464C-B7AC-CA8036FDE719}" destId="{0F92E513-8474-488E-9DEE-ABCA9EF57993}" srcOrd="0" destOrd="2" presId="urn:microsoft.com/office/officeart/2005/8/layout/hProcess4"/>
    <dgm:cxn modelId="{7F10DFFB-C989-4228-AC9A-F518D7301724}" type="presOf" srcId="{516D7FDC-7F20-4BBC-93F4-A8B0A10FFFCB}" destId="{C49C6339-44E2-4061-B7CF-4DB20906F434}" srcOrd="1" destOrd="1" presId="urn:microsoft.com/office/officeart/2005/8/layout/hProcess4"/>
    <dgm:cxn modelId="{E5652FEE-DE56-47DE-A00C-439A14642F72}" type="presParOf" srcId="{D9E25CBE-B805-4A4A-A4BA-31D03C2F682C}" destId="{1AB52412-97DB-4DA7-9638-FDDF94AF8207}" srcOrd="0" destOrd="0" presId="urn:microsoft.com/office/officeart/2005/8/layout/hProcess4"/>
    <dgm:cxn modelId="{E253A409-2E04-4D82-A50D-DDCC3465CC60}" type="presParOf" srcId="{D9E25CBE-B805-4A4A-A4BA-31D03C2F682C}" destId="{D49CF2BD-B4DD-4BBC-A596-8CD9B592908F}" srcOrd="1" destOrd="0" presId="urn:microsoft.com/office/officeart/2005/8/layout/hProcess4"/>
    <dgm:cxn modelId="{769828ED-3137-4B15-B40C-9A9F8F3D11EB}" type="presParOf" srcId="{D9E25CBE-B805-4A4A-A4BA-31D03C2F682C}" destId="{7BE50414-183D-40EA-BC5F-DB4694517EA2}" srcOrd="2" destOrd="0" presId="urn:microsoft.com/office/officeart/2005/8/layout/hProcess4"/>
    <dgm:cxn modelId="{3D245638-AB93-408B-8D6F-90E02842F18C}" type="presParOf" srcId="{7BE50414-183D-40EA-BC5F-DB4694517EA2}" destId="{A065608F-4716-4BF4-ABA3-FE8E1857667E}" srcOrd="0" destOrd="0" presId="urn:microsoft.com/office/officeart/2005/8/layout/hProcess4"/>
    <dgm:cxn modelId="{D4B98D7D-9943-4DAC-81FE-7271602FB4E8}" type="presParOf" srcId="{A065608F-4716-4BF4-ABA3-FE8E1857667E}" destId="{B5A0CD38-64C3-4550-B760-DA11B181653A}" srcOrd="0" destOrd="0" presId="urn:microsoft.com/office/officeart/2005/8/layout/hProcess4"/>
    <dgm:cxn modelId="{D99E59DB-0DC1-4586-8046-1D3623EA3462}" type="presParOf" srcId="{A065608F-4716-4BF4-ABA3-FE8E1857667E}" destId="{B4161424-79B9-4063-BB4D-4B9E6B52324B}" srcOrd="1" destOrd="0" presId="urn:microsoft.com/office/officeart/2005/8/layout/hProcess4"/>
    <dgm:cxn modelId="{C6D70234-3A51-4679-AF1F-F47E98D6DA67}" type="presParOf" srcId="{A065608F-4716-4BF4-ABA3-FE8E1857667E}" destId="{C49C6339-44E2-4061-B7CF-4DB20906F434}" srcOrd="2" destOrd="0" presId="urn:microsoft.com/office/officeart/2005/8/layout/hProcess4"/>
    <dgm:cxn modelId="{0D582CF1-2B5E-42F1-9F33-831EFFA0420C}" type="presParOf" srcId="{A065608F-4716-4BF4-ABA3-FE8E1857667E}" destId="{36237C42-F19D-451D-B2D4-8347E5409A3B}" srcOrd="3" destOrd="0" presId="urn:microsoft.com/office/officeart/2005/8/layout/hProcess4"/>
    <dgm:cxn modelId="{72ECCAD4-9C1C-4D4D-B841-DC4F39615E0C}" type="presParOf" srcId="{A065608F-4716-4BF4-ABA3-FE8E1857667E}" destId="{597D40CD-414F-4F5E-A35F-F92D99358C19}" srcOrd="4" destOrd="0" presId="urn:microsoft.com/office/officeart/2005/8/layout/hProcess4"/>
    <dgm:cxn modelId="{FFC88CA2-0462-4E45-81D9-4B91BB852015}" type="presParOf" srcId="{7BE50414-183D-40EA-BC5F-DB4694517EA2}" destId="{A338B67D-3266-4390-8D75-D1D81036DA62}" srcOrd="1" destOrd="0" presId="urn:microsoft.com/office/officeart/2005/8/layout/hProcess4"/>
    <dgm:cxn modelId="{E21CB144-D02A-4F9C-B5E3-85909B03EF4C}" type="presParOf" srcId="{7BE50414-183D-40EA-BC5F-DB4694517EA2}" destId="{F4EBFFD4-E105-4208-81BF-0637117F984C}" srcOrd="2" destOrd="0" presId="urn:microsoft.com/office/officeart/2005/8/layout/hProcess4"/>
    <dgm:cxn modelId="{97DA3BC7-37E0-400E-ACAF-916F338F4199}" type="presParOf" srcId="{F4EBFFD4-E105-4208-81BF-0637117F984C}" destId="{06C2442D-AF5C-4557-961C-7A4A3587550C}" srcOrd="0" destOrd="0" presId="urn:microsoft.com/office/officeart/2005/8/layout/hProcess4"/>
    <dgm:cxn modelId="{D5818684-C634-4B7E-BFB9-1E94EABB2C0A}" type="presParOf" srcId="{F4EBFFD4-E105-4208-81BF-0637117F984C}" destId="{4304D8DF-FC00-4CFE-AA65-63EF28E6190D}" srcOrd="1" destOrd="0" presId="urn:microsoft.com/office/officeart/2005/8/layout/hProcess4"/>
    <dgm:cxn modelId="{C2BB3AC7-A170-484D-A2E1-DE26E325F551}" type="presParOf" srcId="{F4EBFFD4-E105-4208-81BF-0637117F984C}" destId="{76CAECA2-4D03-470F-9CFE-C002A7026DFD}" srcOrd="2" destOrd="0" presId="urn:microsoft.com/office/officeart/2005/8/layout/hProcess4"/>
    <dgm:cxn modelId="{91867D49-7466-4F11-988E-8E1E2D12F570}" type="presParOf" srcId="{F4EBFFD4-E105-4208-81BF-0637117F984C}" destId="{F056584B-B0B2-4BA5-9C90-E0F427E811AE}" srcOrd="3" destOrd="0" presId="urn:microsoft.com/office/officeart/2005/8/layout/hProcess4"/>
    <dgm:cxn modelId="{29ABF522-7CEC-4557-BC27-6A9694DA63A0}" type="presParOf" srcId="{F4EBFFD4-E105-4208-81BF-0637117F984C}" destId="{D055FF61-1FDC-4A0D-B8AA-508B5F9D340D}" srcOrd="4" destOrd="0" presId="urn:microsoft.com/office/officeart/2005/8/layout/hProcess4"/>
    <dgm:cxn modelId="{675D3E61-DDDC-43A4-99A1-3E4DE680D664}" type="presParOf" srcId="{7BE50414-183D-40EA-BC5F-DB4694517EA2}" destId="{7BCCBEF1-5717-473A-A814-86934F763EDA}" srcOrd="3" destOrd="0" presId="urn:microsoft.com/office/officeart/2005/8/layout/hProcess4"/>
    <dgm:cxn modelId="{6F3811BA-2DF4-4242-AB0D-2A38CBA44C35}" type="presParOf" srcId="{7BE50414-183D-40EA-BC5F-DB4694517EA2}" destId="{AD594CBF-B855-41EC-A41D-E9F2AE056229}" srcOrd="4" destOrd="0" presId="urn:microsoft.com/office/officeart/2005/8/layout/hProcess4"/>
    <dgm:cxn modelId="{EB7C0B72-F400-4AEB-BB12-EB849022E75D}" type="presParOf" srcId="{AD594CBF-B855-41EC-A41D-E9F2AE056229}" destId="{0A55CE03-395D-46B0-ABB5-FA658539F4C0}" srcOrd="0" destOrd="0" presId="urn:microsoft.com/office/officeart/2005/8/layout/hProcess4"/>
    <dgm:cxn modelId="{416A2F2A-CEDE-435C-BBBD-8FBE354E7C43}" type="presParOf" srcId="{AD594CBF-B855-41EC-A41D-E9F2AE056229}" destId="{CE35CAE2-C2F8-4CFD-8F24-F77B4E6BCE32}" srcOrd="1" destOrd="0" presId="urn:microsoft.com/office/officeart/2005/8/layout/hProcess4"/>
    <dgm:cxn modelId="{CAF24D8F-A338-4502-86A3-7EA8BD0901B8}" type="presParOf" srcId="{AD594CBF-B855-41EC-A41D-E9F2AE056229}" destId="{42CC3562-60DE-4A5B-AE34-040F4B0968B6}" srcOrd="2" destOrd="0" presId="urn:microsoft.com/office/officeart/2005/8/layout/hProcess4"/>
    <dgm:cxn modelId="{44B40B3D-A612-48B6-B16C-2030879094A8}" type="presParOf" srcId="{AD594CBF-B855-41EC-A41D-E9F2AE056229}" destId="{EC658884-4367-4734-896E-ADDAB0E84C08}" srcOrd="3" destOrd="0" presId="urn:microsoft.com/office/officeart/2005/8/layout/hProcess4"/>
    <dgm:cxn modelId="{F024ABC3-18F4-45D7-B030-B139375D0BE0}" type="presParOf" srcId="{AD594CBF-B855-41EC-A41D-E9F2AE056229}" destId="{630B32A8-DB28-4E9F-869B-69F647BC263D}" srcOrd="4" destOrd="0" presId="urn:microsoft.com/office/officeart/2005/8/layout/hProcess4"/>
    <dgm:cxn modelId="{5CB4B74D-FC1D-4578-B3A1-9888767C0341}" type="presParOf" srcId="{7BE50414-183D-40EA-BC5F-DB4694517EA2}" destId="{7DD8511D-F05F-43A0-8520-3B0BB78ECD2E}" srcOrd="5" destOrd="0" presId="urn:microsoft.com/office/officeart/2005/8/layout/hProcess4"/>
    <dgm:cxn modelId="{FC2B995F-E9CD-498C-9DDC-161AD73D75BB}" type="presParOf" srcId="{7BE50414-183D-40EA-BC5F-DB4694517EA2}" destId="{FF1FD6A6-21E8-427A-A860-24A221F76E1A}" srcOrd="6" destOrd="0" presId="urn:microsoft.com/office/officeart/2005/8/layout/hProcess4"/>
    <dgm:cxn modelId="{2B7CD1F9-6F4F-49ED-8C23-BC128328862E}" type="presParOf" srcId="{FF1FD6A6-21E8-427A-A860-24A221F76E1A}" destId="{6A4EEF38-F40E-4662-8D34-1A9372B6B3CA}" srcOrd="0" destOrd="0" presId="urn:microsoft.com/office/officeart/2005/8/layout/hProcess4"/>
    <dgm:cxn modelId="{50B23238-DFB5-47E1-9B33-EC76B825B713}" type="presParOf" srcId="{FF1FD6A6-21E8-427A-A860-24A221F76E1A}" destId="{8EB23964-9296-413E-A26C-4EBF7F48B9DB}" srcOrd="1" destOrd="0" presId="urn:microsoft.com/office/officeart/2005/8/layout/hProcess4"/>
    <dgm:cxn modelId="{A45F6DC1-BA6C-48B9-A98F-B06BA9651CD9}" type="presParOf" srcId="{FF1FD6A6-21E8-427A-A860-24A221F76E1A}" destId="{1F845F1E-3C9E-4393-B01E-55792CED5F5A}" srcOrd="2" destOrd="0" presId="urn:microsoft.com/office/officeart/2005/8/layout/hProcess4"/>
    <dgm:cxn modelId="{7C7A0F2C-C9C1-4D6E-BE50-4F06430F7CD8}" type="presParOf" srcId="{FF1FD6A6-21E8-427A-A860-24A221F76E1A}" destId="{65DB0CB5-AD51-4995-8C9C-C72317CD25B8}" srcOrd="3" destOrd="0" presId="urn:microsoft.com/office/officeart/2005/8/layout/hProcess4"/>
    <dgm:cxn modelId="{8DDEE43E-1EFF-46A4-895E-A5078073023D}" type="presParOf" srcId="{FF1FD6A6-21E8-427A-A860-24A221F76E1A}" destId="{2781397E-9CCE-4F88-B19D-CEFD6E36CD6A}" srcOrd="4" destOrd="0" presId="urn:microsoft.com/office/officeart/2005/8/layout/hProcess4"/>
    <dgm:cxn modelId="{F1D4A7CF-69D1-4A32-811B-D9A9C0407044}" type="presParOf" srcId="{7BE50414-183D-40EA-BC5F-DB4694517EA2}" destId="{BD47B317-CC26-4F29-BCFC-F924E2B2455F}" srcOrd="7" destOrd="0" presId="urn:microsoft.com/office/officeart/2005/8/layout/hProcess4"/>
    <dgm:cxn modelId="{72D0B49A-B339-4B56-9946-CDA404C8187A}" type="presParOf" srcId="{7BE50414-183D-40EA-BC5F-DB4694517EA2}" destId="{CC56333A-7A1E-47DA-B9BE-8B1C07655189}" srcOrd="8" destOrd="0" presId="urn:microsoft.com/office/officeart/2005/8/layout/hProcess4"/>
    <dgm:cxn modelId="{46A8A63B-924A-413C-9037-5CD4844407B8}" type="presParOf" srcId="{CC56333A-7A1E-47DA-B9BE-8B1C07655189}" destId="{398742EE-72F5-4AB1-8D02-867A366282E6}" srcOrd="0" destOrd="0" presId="urn:microsoft.com/office/officeart/2005/8/layout/hProcess4"/>
    <dgm:cxn modelId="{BBF5E195-CC67-428E-AFC1-D6C94E5ADB9F}" type="presParOf" srcId="{CC56333A-7A1E-47DA-B9BE-8B1C07655189}" destId="{0F92E513-8474-488E-9DEE-ABCA9EF57993}" srcOrd="1" destOrd="0" presId="urn:microsoft.com/office/officeart/2005/8/layout/hProcess4"/>
    <dgm:cxn modelId="{016E6C00-01E8-43D5-8F48-DDF318634C5A}" type="presParOf" srcId="{CC56333A-7A1E-47DA-B9BE-8B1C07655189}" destId="{D0F522B1-F4F5-408D-A73F-17FC57D27AAC}" srcOrd="2" destOrd="0" presId="urn:microsoft.com/office/officeart/2005/8/layout/hProcess4"/>
    <dgm:cxn modelId="{4B3BBA35-AA7C-4962-BB2E-4E5106ECC2E4}" type="presParOf" srcId="{CC56333A-7A1E-47DA-B9BE-8B1C07655189}" destId="{706AA866-F612-4AFA-A4EE-42719A7B77EE}" srcOrd="3" destOrd="0" presId="urn:microsoft.com/office/officeart/2005/8/layout/hProcess4"/>
    <dgm:cxn modelId="{6EFFDBE7-D49C-4A27-AA2E-AB93527D7E0F}" type="presParOf" srcId="{CC56333A-7A1E-47DA-B9BE-8B1C07655189}" destId="{6F44F7FF-3E88-45AF-AB8C-45E73B6ECB25}" srcOrd="4" destOrd="0" presId="urn:microsoft.com/office/officeart/2005/8/layout/hProcess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7F9DFAB-09E5-4D49-BEF0-0AC11F7FC9AF}" type="doc">
      <dgm:prSet loTypeId="urn:microsoft.com/office/officeart/2018/2/layout/IconVerticalSolidList" loCatId="icon" qsTypeId="urn:microsoft.com/office/officeart/2005/8/quickstyle/simple1" qsCatId="simple" csTypeId="urn:microsoft.com/office/officeart/2018/5/colors/Iconchunking_neutralbg_accent2_2" csCatId="accent2" phldr="1"/>
      <dgm:spPr/>
      <dgm:t>
        <a:bodyPr/>
        <a:lstStyle/>
        <a:p>
          <a:endParaRPr lang="en-AU"/>
        </a:p>
      </dgm:t>
    </dgm:pt>
    <dgm:pt modelId="{CB3F2C59-E092-4A15-8C47-11DFA3611B81}">
      <dgm:prSet phldrT="[Text]"/>
      <dgm:spPr/>
      <dgm:t>
        <a:bodyPr/>
        <a:lstStyle/>
        <a:p>
          <a:pPr>
            <a:lnSpc>
              <a:spcPct val="100000"/>
            </a:lnSpc>
          </a:pPr>
          <a:r>
            <a:rPr lang="en-AU" dirty="0"/>
            <a:t>Capability</a:t>
          </a:r>
        </a:p>
      </dgm:t>
    </dgm:pt>
    <dgm:pt modelId="{AA39BBEA-13D8-4007-A8E4-8BA16D933576}" type="parTrans" cxnId="{310CD84E-56AC-4500-A7C3-8183F17E7B9B}">
      <dgm:prSet/>
      <dgm:spPr/>
      <dgm:t>
        <a:bodyPr/>
        <a:lstStyle/>
        <a:p>
          <a:endParaRPr lang="en-AU"/>
        </a:p>
      </dgm:t>
    </dgm:pt>
    <dgm:pt modelId="{0C3AFAFF-5B11-46A6-8B56-9793C79891A6}" type="sibTrans" cxnId="{310CD84E-56AC-4500-A7C3-8183F17E7B9B}">
      <dgm:prSet/>
      <dgm:spPr/>
      <dgm:t>
        <a:bodyPr/>
        <a:lstStyle/>
        <a:p>
          <a:endParaRPr lang="en-AU"/>
        </a:p>
      </dgm:t>
    </dgm:pt>
    <dgm:pt modelId="{83D8E3CA-FB5D-4CDA-9C43-2D860CB38902}">
      <dgm:prSet/>
      <dgm:spPr/>
      <dgm:t>
        <a:bodyPr/>
        <a:lstStyle/>
        <a:p>
          <a:pPr>
            <a:lnSpc>
              <a:spcPct val="100000"/>
            </a:lnSpc>
          </a:pPr>
          <a:r>
            <a:rPr lang="en-AU" dirty="0"/>
            <a:t>Opportunity</a:t>
          </a:r>
        </a:p>
      </dgm:t>
    </dgm:pt>
    <dgm:pt modelId="{8B433465-0DCF-4267-B860-F1A99695C787}" type="parTrans" cxnId="{FBD9CCE8-3862-452C-85F0-DCF206C1FE82}">
      <dgm:prSet/>
      <dgm:spPr/>
      <dgm:t>
        <a:bodyPr/>
        <a:lstStyle/>
        <a:p>
          <a:endParaRPr lang="en-AU"/>
        </a:p>
      </dgm:t>
    </dgm:pt>
    <dgm:pt modelId="{B47E295D-E420-4153-90DF-7AB0C83B3C2A}" type="sibTrans" cxnId="{FBD9CCE8-3862-452C-85F0-DCF206C1FE82}">
      <dgm:prSet/>
      <dgm:spPr/>
      <dgm:t>
        <a:bodyPr/>
        <a:lstStyle/>
        <a:p>
          <a:endParaRPr lang="en-AU"/>
        </a:p>
      </dgm:t>
    </dgm:pt>
    <dgm:pt modelId="{BC079381-979D-47AD-BE6C-D5616E1DD3C9}">
      <dgm:prSet/>
      <dgm:spPr/>
      <dgm:t>
        <a:bodyPr/>
        <a:lstStyle/>
        <a:p>
          <a:pPr>
            <a:lnSpc>
              <a:spcPct val="100000"/>
            </a:lnSpc>
          </a:pPr>
          <a:r>
            <a:rPr lang="en-AU" dirty="0"/>
            <a:t>Motivation</a:t>
          </a:r>
        </a:p>
      </dgm:t>
    </dgm:pt>
    <dgm:pt modelId="{C46D627C-EAAB-4686-A208-6EAA511DC3D9}" type="parTrans" cxnId="{3163F2D9-C7C9-423E-B400-A1D1A3347F55}">
      <dgm:prSet/>
      <dgm:spPr/>
      <dgm:t>
        <a:bodyPr/>
        <a:lstStyle/>
        <a:p>
          <a:endParaRPr lang="en-AU"/>
        </a:p>
      </dgm:t>
    </dgm:pt>
    <dgm:pt modelId="{170007CD-0E85-4485-AA09-237EB7DC8CAF}" type="sibTrans" cxnId="{3163F2D9-C7C9-423E-B400-A1D1A3347F55}">
      <dgm:prSet/>
      <dgm:spPr/>
      <dgm:t>
        <a:bodyPr/>
        <a:lstStyle/>
        <a:p>
          <a:endParaRPr lang="en-AU"/>
        </a:p>
      </dgm:t>
    </dgm:pt>
    <dgm:pt modelId="{3878D7CD-9C86-4F21-A92C-1142DE01F49F}">
      <dgm:prSet/>
      <dgm:spPr/>
      <dgm:t>
        <a:bodyPr/>
        <a:lstStyle/>
        <a:p>
          <a:pPr>
            <a:lnSpc>
              <a:spcPct val="100000"/>
            </a:lnSpc>
          </a:pPr>
          <a:r>
            <a:rPr lang="en-AU" dirty="0"/>
            <a:t>Getting it right first time</a:t>
          </a:r>
        </a:p>
      </dgm:t>
    </dgm:pt>
    <dgm:pt modelId="{84FB7306-1250-41FE-9C94-455E53D7038A}" type="parTrans" cxnId="{58829A2E-3C8A-4C6C-ACD0-AE2BF6FF569B}">
      <dgm:prSet/>
      <dgm:spPr/>
      <dgm:t>
        <a:bodyPr/>
        <a:lstStyle/>
        <a:p>
          <a:endParaRPr lang="en-AU"/>
        </a:p>
      </dgm:t>
    </dgm:pt>
    <dgm:pt modelId="{D4438E17-FFDC-43F4-99E3-3B55D13A6CDC}" type="sibTrans" cxnId="{58829A2E-3C8A-4C6C-ACD0-AE2BF6FF569B}">
      <dgm:prSet/>
      <dgm:spPr/>
      <dgm:t>
        <a:bodyPr/>
        <a:lstStyle/>
        <a:p>
          <a:endParaRPr lang="en-AU"/>
        </a:p>
      </dgm:t>
    </dgm:pt>
    <dgm:pt modelId="{94C58B59-B708-4AC3-8423-CFD209C27DF1}">
      <dgm:prSet phldrT="[Text]" custT="1"/>
      <dgm:spPr/>
      <dgm:t>
        <a:bodyPr/>
        <a:lstStyle/>
        <a:p>
          <a:pPr>
            <a:lnSpc>
              <a:spcPct val="100000"/>
            </a:lnSpc>
          </a:pPr>
          <a:r>
            <a:rPr lang="en-AU" sz="1600" dirty="0"/>
            <a:t>Physical and cognitive needs</a:t>
          </a:r>
        </a:p>
      </dgm:t>
    </dgm:pt>
    <dgm:pt modelId="{64FD27E9-69E5-4B18-9498-53D0644197D5}" type="parTrans" cxnId="{E706B3C4-21CB-4BFA-80E1-813F0D2DC877}">
      <dgm:prSet/>
      <dgm:spPr/>
      <dgm:t>
        <a:bodyPr/>
        <a:lstStyle/>
        <a:p>
          <a:endParaRPr lang="en-AU"/>
        </a:p>
      </dgm:t>
    </dgm:pt>
    <dgm:pt modelId="{22F5B504-FC0D-44CD-A90A-C46ECA4611A4}" type="sibTrans" cxnId="{E706B3C4-21CB-4BFA-80E1-813F0D2DC877}">
      <dgm:prSet/>
      <dgm:spPr/>
      <dgm:t>
        <a:bodyPr/>
        <a:lstStyle/>
        <a:p>
          <a:endParaRPr lang="en-AU"/>
        </a:p>
      </dgm:t>
    </dgm:pt>
    <dgm:pt modelId="{B12F2603-4F76-439C-A65C-B4E81E088EFA}">
      <dgm:prSet custT="1"/>
      <dgm:spPr/>
      <dgm:t>
        <a:bodyPr/>
        <a:lstStyle/>
        <a:p>
          <a:pPr>
            <a:lnSpc>
              <a:spcPct val="100000"/>
            </a:lnSpc>
          </a:pPr>
          <a:r>
            <a:rPr lang="en-AU" sz="1600" dirty="0"/>
            <a:t>Suitable environment</a:t>
          </a:r>
        </a:p>
      </dgm:t>
    </dgm:pt>
    <dgm:pt modelId="{572DC9B7-51ED-48D1-A299-A2876EB360D4}" type="parTrans" cxnId="{6922B7BC-75C5-4DAB-B67B-032F6D8E2830}">
      <dgm:prSet/>
      <dgm:spPr/>
      <dgm:t>
        <a:bodyPr/>
        <a:lstStyle/>
        <a:p>
          <a:endParaRPr lang="en-AU"/>
        </a:p>
      </dgm:t>
    </dgm:pt>
    <dgm:pt modelId="{3EB83E64-838B-4E46-8D2F-74737E28F0B1}" type="sibTrans" cxnId="{6922B7BC-75C5-4DAB-B67B-032F6D8E2830}">
      <dgm:prSet/>
      <dgm:spPr/>
      <dgm:t>
        <a:bodyPr/>
        <a:lstStyle/>
        <a:p>
          <a:endParaRPr lang="en-AU"/>
        </a:p>
      </dgm:t>
    </dgm:pt>
    <dgm:pt modelId="{2F658020-4A42-4D06-AABA-F974BA60F4C9}">
      <dgm:prSet custT="1"/>
      <dgm:spPr/>
      <dgm:t>
        <a:bodyPr/>
        <a:lstStyle/>
        <a:p>
          <a:pPr>
            <a:lnSpc>
              <a:spcPct val="100000"/>
            </a:lnSpc>
          </a:pPr>
          <a:r>
            <a:rPr lang="en-US" sz="1600" dirty="0"/>
            <a:t>Adapting, or prepared to change</a:t>
          </a:r>
          <a:endParaRPr lang="en-AU" sz="1600" dirty="0"/>
        </a:p>
      </dgm:t>
    </dgm:pt>
    <dgm:pt modelId="{DD7A04FF-D504-444E-A21A-2D58CD849C8C}" type="parTrans" cxnId="{C3ADBF6B-9E4D-43A0-A226-30A37D60F5D6}">
      <dgm:prSet/>
      <dgm:spPr/>
      <dgm:t>
        <a:bodyPr/>
        <a:lstStyle/>
        <a:p>
          <a:endParaRPr lang="en-AU"/>
        </a:p>
      </dgm:t>
    </dgm:pt>
    <dgm:pt modelId="{EF85B144-B244-49B4-9D09-DCB019BAA1AA}" type="sibTrans" cxnId="{C3ADBF6B-9E4D-43A0-A226-30A37D60F5D6}">
      <dgm:prSet/>
      <dgm:spPr/>
      <dgm:t>
        <a:bodyPr/>
        <a:lstStyle/>
        <a:p>
          <a:endParaRPr lang="en-AU"/>
        </a:p>
      </dgm:t>
    </dgm:pt>
    <dgm:pt modelId="{3083A414-FAF7-425D-B44B-508D04EF6C65}">
      <dgm:prSet custT="1"/>
      <dgm:spPr/>
      <dgm:t>
        <a:bodyPr/>
        <a:lstStyle/>
        <a:p>
          <a:pPr>
            <a:lnSpc>
              <a:spcPct val="100000"/>
            </a:lnSpc>
          </a:pPr>
          <a:r>
            <a:rPr lang="en-AU" sz="1600" dirty="0"/>
            <a:t>Accessibility – physical, financial</a:t>
          </a:r>
        </a:p>
      </dgm:t>
    </dgm:pt>
    <dgm:pt modelId="{D425C04F-3ADA-49D1-9694-8054D04EC09B}" type="parTrans" cxnId="{FF542413-9F7F-465E-95FB-0ECBE872C9B3}">
      <dgm:prSet/>
      <dgm:spPr/>
      <dgm:t>
        <a:bodyPr/>
        <a:lstStyle/>
        <a:p>
          <a:endParaRPr lang="en-AU"/>
        </a:p>
      </dgm:t>
    </dgm:pt>
    <dgm:pt modelId="{A52EEACF-2C51-44C1-8D3B-D3C19E604C82}" type="sibTrans" cxnId="{FF542413-9F7F-465E-95FB-0ECBE872C9B3}">
      <dgm:prSet/>
      <dgm:spPr/>
      <dgm:t>
        <a:bodyPr/>
        <a:lstStyle/>
        <a:p>
          <a:endParaRPr lang="en-AU"/>
        </a:p>
      </dgm:t>
    </dgm:pt>
    <dgm:pt modelId="{5D982639-17C5-49C9-AC00-DE939802FCCE}">
      <dgm:prSet custT="1"/>
      <dgm:spPr/>
      <dgm:t>
        <a:bodyPr/>
        <a:lstStyle/>
        <a:p>
          <a:pPr>
            <a:lnSpc>
              <a:spcPct val="100000"/>
            </a:lnSpc>
          </a:pPr>
          <a:r>
            <a:rPr lang="en-US" sz="1600" dirty="0"/>
            <a:t>Try before you buy – it’s OK to change</a:t>
          </a:r>
          <a:endParaRPr lang="en-AU" sz="1600" dirty="0"/>
        </a:p>
      </dgm:t>
    </dgm:pt>
    <dgm:pt modelId="{4437B7D2-9B34-4D0F-BC94-2F23CB11EA40}" type="parTrans" cxnId="{2D232E84-3D7A-4339-AD4D-A2256B9F459B}">
      <dgm:prSet/>
      <dgm:spPr/>
      <dgm:t>
        <a:bodyPr/>
        <a:lstStyle/>
        <a:p>
          <a:endParaRPr lang="en-AU"/>
        </a:p>
      </dgm:t>
    </dgm:pt>
    <dgm:pt modelId="{F532D62D-5514-40BC-ABCF-86D22FD200B6}" type="sibTrans" cxnId="{2D232E84-3D7A-4339-AD4D-A2256B9F459B}">
      <dgm:prSet/>
      <dgm:spPr/>
      <dgm:t>
        <a:bodyPr/>
        <a:lstStyle/>
        <a:p>
          <a:endParaRPr lang="en-AU"/>
        </a:p>
      </dgm:t>
    </dgm:pt>
    <dgm:pt modelId="{4EAD74B7-5589-445F-B83A-A470CC7EA0D6}">
      <dgm:prSet custT="1"/>
      <dgm:spPr/>
      <dgm:t>
        <a:bodyPr/>
        <a:lstStyle/>
        <a:p>
          <a:pPr>
            <a:lnSpc>
              <a:spcPct val="100000"/>
            </a:lnSpc>
          </a:pPr>
          <a:r>
            <a:rPr lang="en-AU" sz="1600" dirty="0"/>
            <a:t>Acceptability of program</a:t>
          </a:r>
        </a:p>
      </dgm:t>
    </dgm:pt>
    <dgm:pt modelId="{59397CBF-BBD8-4BE0-B106-FB3C747556B7}" type="parTrans" cxnId="{6730A8B7-C3E5-430E-86E2-64B2125B7733}">
      <dgm:prSet/>
      <dgm:spPr/>
      <dgm:t>
        <a:bodyPr/>
        <a:lstStyle/>
        <a:p>
          <a:endParaRPr lang="en-AU"/>
        </a:p>
      </dgm:t>
    </dgm:pt>
    <dgm:pt modelId="{AAAE78CF-CFA5-4608-BE14-09B3EA64232C}" type="sibTrans" cxnId="{6730A8B7-C3E5-430E-86E2-64B2125B7733}">
      <dgm:prSet/>
      <dgm:spPr/>
      <dgm:t>
        <a:bodyPr/>
        <a:lstStyle/>
        <a:p>
          <a:endParaRPr lang="en-AU"/>
        </a:p>
      </dgm:t>
    </dgm:pt>
    <dgm:pt modelId="{9F2B5765-D42E-4E50-B7EE-0729AB793E96}">
      <dgm:prSet custT="1"/>
      <dgm:spPr/>
      <dgm:t>
        <a:bodyPr/>
        <a:lstStyle/>
        <a:p>
          <a:pPr>
            <a:lnSpc>
              <a:spcPct val="100000"/>
            </a:lnSpc>
          </a:pPr>
          <a:r>
            <a:rPr lang="en-AU" sz="1600" dirty="0"/>
            <a:t>Goal setting, regular f/u</a:t>
          </a:r>
        </a:p>
      </dgm:t>
    </dgm:pt>
    <dgm:pt modelId="{946FB33F-415C-4F03-880D-44A973D422E5}" type="parTrans" cxnId="{9D3B9B44-2FD1-46EC-872D-5A14247B143F}">
      <dgm:prSet/>
      <dgm:spPr/>
      <dgm:t>
        <a:bodyPr/>
        <a:lstStyle/>
        <a:p>
          <a:endParaRPr lang="en-AU"/>
        </a:p>
      </dgm:t>
    </dgm:pt>
    <dgm:pt modelId="{0874C350-1231-411B-A98F-CE3358BEE00F}" type="sibTrans" cxnId="{9D3B9B44-2FD1-46EC-872D-5A14247B143F}">
      <dgm:prSet/>
      <dgm:spPr/>
      <dgm:t>
        <a:bodyPr/>
        <a:lstStyle/>
        <a:p>
          <a:endParaRPr lang="en-AU"/>
        </a:p>
      </dgm:t>
    </dgm:pt>
    <dgm:pt modelId="{8250A685-6DDA-46C2-9644-7A6F7E437728}">
      <dgm:prSet custT="1"/>
      <dgm:spPr/>
      <dgm:t>
        <a:bodyPr/>
        <a:lstStyle/>
        <a:p>
          <a:pPr>
            <a:lnSpc>
              <a:spcPct val="100000"/>
            </a:lnSpc>
          </a:pPr>
          <a:r>
            <a:rPr lang="en-AU" sz="1600" dirty="0"/>
            <a:t>Advantages, disadvantages</a:t>
          </a:r>
        </a:p>
      </dgm:t>
    </dgm:pt>
    <dgm:pt modelId="{C896B665-1DDF-4CF8-8705-4F5C3B5C196E}" type="parTrans" cxnId="{F54AC6CA-0119-4C1B-8CE9-27973C9E7D68}">
      <dgm:prSet/>
      <dgm:spPr/>
      <dgm:t>
        <a:bodyPr/>
        <a:lstStyle/>
        <a:p>
          <a:endParaRPr lang="en-AU"/>
        </a:p>
      </dgm:t>
    </dgm:pt>
    <dgm:pt modelId="{B5C9BF34-C038-4315-AC15-348562A1A834}" type="sibTrans" cxnId="{F54AC6CA-0119-4C1B-8CE9-27973C9E7D68}">
      <dgm:prSet/>
      <dgm:spPr/>
      <dgm:t>
        <a:bodyPr/>
        <a:lstStyle/>
        <a:p>
          <a:endParaRPr lang="en-AU"/>
        </a:p>
      </dgm:t>
    </dgm:pt>
    <dgm:pt modelId="{74FCC940-5235-46D4-9847-DB99EA859741}">
      <dgm:prSet custT="1"/>
      <dgm:spPr/>
      <dgm:t>
        <a:bodyPr/>
        <a:lstStyle/>
        <a:p>
          <a:pPr>
            <a:lnSpc>
              <a:spcPct val="100000"/>
            </a:lnSpc>
          </a:pPr>
          <a:r>
            <a:rPr lang="en-US" sz="1600" dirty="0"/>
            <a:t>Suitable program/leader, time &amp; place </a:t>
          </a:r>
          <a:endParaRPr lang="en-AU" sz="1600" dirty="0"/>
        </a:p>
      </dgm:t>
    </dgm:pt>
    <dgm:pt modelId="{27F0D05F-5639-4C70-A207-23F1D786B95F}" type="parTrans" cxnId="{98E8AA8D-3FD5-4703-808C-C78C3CFE1712}">
      <dgm:prSet/>
      <dgm:spPr/>
      <dgm:t>
        <a:bodyPr/>
        <a:lstStyle/>
        <a:p>
          <a:endParaRPr lang="en-AU"/>
        </a:p>
      </dgm:t>
    </dgm:pt>
    <dgm:pt modelId="{8796CB99-CC3C-40AC-BC41-FDE1B5FF98DF}" type="sibTrans" cxnId="{98E8AA8D-3FD5-4703-808C-C78C3CFE1712}">
      <dgm:prSet/>
      <dgm:spPr/>
      <dgm:t>
        <a:bodyPr/>
        <a:lstStyle/>
        <a:p>
          <a:endParaRPr lang="en-AU"/>
        </a:p>
      </dgm:t>
    </dgm:pt>
    <dgm:pt modelId="{FDC9A6B5-E159-49FC-A9CE-6564726E2A2A}">
      <dgm:prSet custT="1"/>
      <dgm:spPr/>
      <dgm:t>
        <a:bodyPr/>
        <a:lstStyle/>
        <a:p>
          <a:pPr>
            <a:lnSpc>
              <a:spcPct val="100000"/>
            </a:lnSpc>
          </a:pPr>
          <a:r>
            <a:rPr lang="en-AU" sz="1600" dirty="0"/>
            <a:t>Combine with social needs</a:t>
          </a:r>
        </a:p>
      </dgm:t>
    </dgm:pt>
    <dgm:pt modelId="{929583ED-9B8D-4A52-9FF4-4F612F3558AC}" type="parTrans" cxnId="{8B8DBC18-3B7E-43E9-8D77-63985B430E0C}">
      <dgm:prSet/>
      <dgm:spPr/>
      <dgm:t>
        <a:bodyPr/>
        <a:lstStyle/>
        <a:p>
          <a:endParaRPr lang="en-AU"/>
        </a:p>
      </dgm:t>
    </dgm:pt>
    <dgm:pt modelId="{1CD03DA7-A8CC-4F1E-B843-6DD02ACB8FDD}" type="sibTrans" cxnId="{8B8DBC18-3B7E-43E9-8D77-63985B430E0C}">
      <dgm:prSet/>
      <dgm:spPr/>
      <dgm:t>
        <a:bodyPr/>
        <a:lstStyle/>
        <a:p>
          <a:endParaRPr lang="en-AU"/>
        </a:p>
      </dgm:t>
    </dgm:pt>
    <dgm:pt modelId="{8FD0B600-46DF-4374-AEC2-6551648EA019}">
      <dgm:prSet custT="1"/>
      <dgm:spPr/>
      <dgm:t>
        <a:bodyPr/>
        <a:lstStyle/>
        <a:p>
          <a:pPr>
            <a:lnSpc>
              <a:spcPct val="100000"/>
            </a:lnSpc>
          </a:pPr>
          <a:r>
            <a:rPr lang="en-AU" sz="1600" dirty="0"/>
            <a:t>Confidence, fun</a:t>
          </a:r>
        </a:p>
      </dgm:t>
    </dgm:pt>
    <dgm:pt modelId="{EBBC834D-8458-498A-9F28-0F06AECA3126}" type="parTrans" cxnId="{DBE9A259-EF7E-4DD4-A665-D49849FACA37}">
      <dgm:prSet/>
      <dgm:spPr/>
      <dgm:t>
        <a:bodyPr/>
        <a:lstStyle/>
        <a:p>
          <a:endParaRPr lang="en-AU"/>
        </a:p>
      </dgm:t>
    </dgm:pt>
    <dgm:pt modelId="{9765F442-71C2-48A3-97DF-F7BD7328CF34}" type="sibTrans" cxnId="{DBE9A259-EF7E-4DD4-A665-D49849FACA37}">
      <dgm:prSet/>
      <dgm:spPr/>
      <dgm:t>
        <a:bodyPr/>
        <a:lstStyle/>
        <a:p>
          <a:endParaRPr lang="en-AU"/>
        </a:p>
      </dgm:t>
    </dgm:pt>
    <dgm:pt modelId="{B6866F94-B355-425A-A80A-5AA4D253A5AF}" type="pres">
      <dgm:prSet presAssocID="{57F9DFAB-09E5-4D49-BEF0-0AC11F7FC9AF}" presName="root" presStyleCnt="0">
        <dgm:presLayoutVars>
          <dgm:dir/>
          <dgm:resizeHandles val="exact"/>
        </dgm:presLayoutVars>
      </dgm:prSet>
      <dgm:spPr/>
    </dgm:pt>
    <dgm:pt modelId="{3A241B20-08FE-461A-8E71-7A798014C786}" type="pres">
      <dgm:prSet presAssocID="{CB3F2C59-E092-4A15-8C47-11DFA3611B81}" presName="compNode" presStyleCnt="0"/>
      <dgm:spPr/>
    </dgm:pt>
    <dgm:pt modelId="{FE4E36A6-9DC9-4BF8-A1E8-01476FCCB691}" type="pres">
      <dgm:prSet presAssocID="{CB3F2C59-E092-4A15-8C47-11DFA3611B81}" presName="bgRect" presStyleLbl="bgShp" presStyleIdx="0" presStyleCnt="4"/>
      <dgm:spPr/>
    </dgm:pt>
    <dgm:pt modelId="{7486BA26-9E93-48E0-91DC-AFB0831757FD}" type="pres">
      <dgm:prSet presAssocID="{CB3F2C59-E092-4A15-8C47-11DFA3611B8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8DC6226A-CF3F-49B1-9314-C1205CF3DB7A}" type="pres">
      <dgm:prSet presAssocID="{CB3F2C59-E092-4A15-8C47-11DFA3611B81}" presName="spaceRect" presStyleCnt="0"/>
      <dgm:spPr/>
    </dgm:pt>
    <dgm:pt modelId="{7288A14D-526E-4E0D-BBC9-CE3A9230D022}" type="pres">
      <dgm:prSet presAssocID="{CB3F2C59-E092-4A15-8C47-11DFA3611B81}" presName="parTx" presStyleLbl="revTx" presStyleIdx="0" presStyleCnt="8">
        <dgm:presLayoutVars>
          <dgm:chMax val="0"/>
          <dgm:chPref val="0"/>
        </dgm:presLayoutVars>
      </dgm:prSet>
      <dgm:spPr/>
    </dgm:pt>
    <dgm:pt modelId="{A8F6167E-D2FD-4C3E-A2D4-C837043EDCCC}" type="pres">
      <dgm:prSet presAssocID="{CB3F2C59-E092-4A15-8C47-11DFA3611B81}" presName="desTx" presStyleLbl="revTx" presStyleIdx="1" presStyleCnt="8">
        <dgm:presLayoutVars/>
      </dgm:prSet>
      <dgm:spPr/>
    </dgm:pt>
    <dgm:pt modelId="{5E06CCBE-3AC5-4D26-85DC-34597683AC86}" type="pres">
      <dgm:prSet presAssocID="{0C3AFAFF-5B11-46A6-8B56-9793C79891A6}" presName="sibTrans" presStyleCnt="0"/>
      <dgm:spPr/>
    </dgm:pt>
    <dgm:pt modelId="{72223278-F794-4A9A-85FE-EEF9D22261DE}" type="pres">
      <dgm:prSet presAssocID="{83D8E3CA-FB5D-4CDA-9C43-2D860CB38902}" presName="compNode" presStyleCnt="0"/>
      <dgm:spPr/>
    </dgm:pt>
    <dgm:pt modelId="{6F2B845F-E90F-4B21-BA2C-CC6069BB9B5B}" type="pres">
      <dgm:prSet presAssocID="{83D8E3CA-FB5D-4CDA-9C43-2D860CB38902}" presName="bgRect" presStyleLbl="bgShp" presStyleIdx="1" presStyleCnt="4"/>
      <dgm:spPr/>
    </dgm:pt>
    <dgm:pt modelId="{45FD5303-CF55-4153-BDA9-AE52A0F84BEE}" type="pres">
      <dgm:prSet presAssocID="{83D8E3CA-FB5D-4CDA-9C43-2D860CB38902}"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9848CD69-F032-46CE-A6EF-D8D76F1881F5}" type="pres">
      <dgm:prSet presAssocID="{83D8E3CA-FB5D-4CDA-9C43-2D860CB38902}" presName="spaceRect" presStyleCnt="0"/>
      <dgm:spPr/>
    </dgm:pt>
    <dgm:pt modelId="{B83A5C17-8ED9-4EFD-9991-7E6E7C7183DD}" type="pres">
      <dgm:prSet presAssocID="{83D8E3CA-FB5D-4CDA-9C43-2D860CB38902}" presName="parTx" presStyleLbl="revTx" presStyleIdx="2" presStyleCnt="8">
        <dgm:presLayoutVars>
          <dgm:chMax val="0"/>
          <dgm:chPref val="0"/>
        </dgm:presLayoutVars>
      </dgm:prSet>
      <dgm:spPr/>
    </dgm:pt>
    <dgm:pt modelId="{38701220-4483-44D3-BDBF-E6B5F15B8AD2}" type="pres">
      <dgm:prSet presAssocID="{83D8E3CA-FB5D-4CDA-9C43-2D860CB38902}" presName="desTx" presStyleLbl="revTx" presStyleIdx="3" presStyleCnt="8">
        <dgm:presLayoutVars/>
      </dgm:prSet>
      <dgm:spPr/>
    </dgm:pt>
    <dgm:pt modelId="{61B3E19F-A488-45C6-8E6F-BCA2618FCF63}" type="pres">
      <dgm:prSet presAssocID="{B47E295D-E420-4153-90DF-7AB0C83B3C2A}" presName="sibTrans" presStyleCnt="0"/>
      <dgm:spPr/>
    </dgm:pt>
    <dgm:pt modelId="{D3E61F17-6ADE-470D-B56B-F10E8170819A}" type="pres">
      <dgm:prSet presAssocID="{BC079381-979D-47AD-BE6C-D5616E1DD3C9}" presName="compNode" presStyleCnt="0"/>
      <dgm:spPr/>
    </dgm:pt>
    <dgm:pt modelId="{D5F3C467-7C55-4B06-BAFA-0306469D7A64}" type="pres">
      <dgm:prSet presAssocID="{BC079381-979D-47AD-BE6C-D5616E1DD3C9}" presName="bgRect" presStyleLbl="bgShp" presStyleIdx="2" presStyleCnt="4"/>
      <dgm:spPr/>
    </dgm:pt>
    <dgm:pt modelId="{B1216EDD-E299-4E34-92FD-8207255C38F7}" type="pres">
      <dgm:prSet presAssocID="{BC079381-979D-47AD-BE6C-D5616E1DD3C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ullseye"/>
        </a:ext>
      </dgm:extLst>
    </dgm:pt>
    <dgm:pt modelId="{94D9BB6D-F3F2-47C0-A948-C0A77F266AF2}" type="pres">
      <dgm:prSet presAssocID="{BC079381-979D-47AD-BE6C-D5616E1DD3C9}" presName="spaceRect" presStyleCnt="0"/>
      <dgm:spPr/>
    </dgm:pt>
    <dgm:pt modelId="{BEA0013C-8DB6-4B2F-9F64-C8606DA6F5F3}" type="pres">
      <dgm:prSet presAssocID="{BC079381-979D-47AD-BE6C-D5616E1DD3C9}" presName="parTx" presStyleLbl="revTx" presStyleIdx="4" presStyleCnt="8">
        <dgm:presLayoutVars>
          <dgm:chMax val="0"/>
          <dgm:chPref val="0"/>
        </dgm:presLayoutVars>
      </dgm:prSet>
      <dgm:spPr/>
    </dgm:pt>
    <dgm:pt modelId="{2B0C1ACD-83E0-4746-94F9-15DA2253E0B9}" type="pres">
      <dgm:prSet presAssocID="{BC079381-979D-47AD-BE6C-D5616E1DD3C9}" presName="desTx" presStyleLbl="revTx" presStyleIdx="5" presStyleCnt="8">
        <dgm:presLayoutVars/>
      </dgm:prSet>
      <dgm:spPr/>
    </dgm:pt>
    <dgm:pt modelId="{B77853C7-6299-4FED-8994-3F76C7FE4522}" type="pres">
      <dgm:prSet presAssocID="{170007CD-0E85-4485-AA09-237EB7DC8CAF}" presName="sibTrans" presStyleCnt="0"/>
      <dgm:spPr/>
    </dgm:pt>
    <dgm:pt modelId="{53D07B38-3979-43A4-82D7-0B31EE7B96BF}" type="pres">
      <dgm:prSet presAssocID="{3878D7CD-9C86-4F21-A92C-1142DE01F49F}" presName="compNode" presStyleCnt="0"/>
      <dgm:spPr/>
    </dgm:pt>
    <dgm:pt modelId="{E3480DAF-DBBF-4DEC-95B9-EB5298F7BC6E}" type="pres">
      <dgm:prSet presAssocID="{3878D7CD-9C86-4F21-A92C-1142DE01F49F}" presName="bgRect" presStyleLbl="bgShp" presStyleIdx="3" presStyleCnt="4"/>
      <dgm:spPr/>
    </dgm:pt>
    <dgm:pt modelId="{41527343-316E-43E3-999F-2382C5D4BC4F}" type="pres">
      <dgm:prSet presAssocID="{3878D7CD-9C86-4F21-A92C-1142DE01F49F}"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ocial Network"/>
        </a:ext>
      </dgm:extLst>
    </dgm:pt>
    <dgm:pt modelId="{1EDC81A8-E4BD-4B51-BA56-E47890FC7D57}" type="pres">
      <dgm:prSet presAssocID="{3878D7CD-9C86-4F21-A92C-1142DE01F49F}" presName="spaceRect" presStyleCnt="0"/>
      <dgm:spPr/>
    </dgm:pt>
    <dgm:pt modelId="{12BCF44C-93D8-4526-9B51-427723F9BDCF}" type="pres">
      <dgm:prSet presAssocID="{3878D7CD-9C86-4F21-A92C-1142DE01F49F}" presName="parTx" presStyleLbl="revTx" presStyleIdx="6" presStyleCnt="8">
        <dgm:presLayoutVars>
          <dgm:chMax val="0"/>
          <dgm:chPref val="0"/>
        </dgm:presLayoutVars>
      </dgm:prSet>
      <dgm:spPr/>
    </dgm:pt>
    <dgm:pt modelId="{06E220FC-499D-499A-8B14-D2227758E436}" type="pres">
      <dgm:prSet presAssocID="{3878D7CD-9C86-4F21-A92C-1142DE01F49F}" presName="desTx" presStyleLbl="revTx" presStyleIdx="7" presStyleCnt="8">
        <dgm:presLayoutVars/>
      </dgm:prSet>
      <dgm:spPr/>
    </dgm:pt>
  </dgm:ptLst>
  <dgm:cxnLst>
    <dgm:cxn modelId="{06594F0E-65F7-4565-82C2-8FA2FED87651}" type="presOf" srcId="{94C58B59-B708-4AC3-8423-CFD209C27DF1}" destId="{A8F6167E-D2FD-4C3E-A2D4-C837043EDCCC}" srcOrd="0" destOrd="0" presId="urn:microsoft.com/office/officeart/2018/2/layout/IconVerticalSolidList"/>
    <dgm:cxn modelId="{DAF20B11-5524-4D59-8244-339673DD4EB4}" type="presOf" srcId="{8FD0B600-46DF-4374-AEC2-6551648EA019}" destId="{06E220FC-499D-499A-8B14-D2227758E436}" srcOrd="0" destOrd="2" presId="urn:microsoft.com/office/officeart/2018/2/layout/IconVerticalSolidList"/>
    <dgm:cxn modelId="{FF542413-9F7F-465E-95FB-0ECBE872C9B3}" srcId="{83D8E3CA-FB5D-4CDA-9C43-2D860CB38902}" destId="{3083A414-FAF7-425D-B44B-508D04EF6C65}" srcOrd="0" destOrd="0" parTransId="{D425C04F-3ADA-49D1-9694-8054D04EC09B}" sibTransId="{A52EEACF-2C51-44C1-8D3B-D3C19E604C82}"/>
    <dgm:cxn modelId="{8B8DBC18-3B7E-43E9-8D77-63985B430E0C}" srcId="{3878D7CD-9C86-4F21-A92C-1142DE01F49F}" destId="{FDC9A6B5-E159-49FC-A9CE-6564726E2A2A}" srcOrd="1" destOrd="0" parTransId="{929583ED-9B8D-4A52-9FF4-4F612F3558AC}" sibTransId="{1CD03DA7-A8CC-4F1E-B843-6DD02ACB8FDD}"/>
    <dgm:cxn modelId="{4AB98322-498E-4398-B282-430C35487AAF}" type="presOf" srcId="{9F2B5765-D42E-4E50-B7EE-0729AB793E96}" destId="{2B0C1ACD-83E0-4746-94F9-15DA2253E0B9}" srcOrd="0" destOrd="1" presId="urn:microsoft.com/office/officeart/2018/2/layout/IconVerticalSolidList"/>
    <dgm:cxn modelId="{A84D902B-6015-4330-B295-0682C45B5658}" type="presOf" srcId="{4EAD74B7-5589-445F-B83A-A470CC7EA0D6}" destId="{2B0C1ACD-83E0-4746-94F9-15DA2253E0B9}" srcOrd="0" destOrd="0" presId="urn:microsoft.com/office/officeart/2018/2/layout/IconVerticalSolidList"/>
    <dgm:cxn modelId="{58829A2E-3C8A-4C6C-ACD0-AE2BF6FF569B}" srcId="{57F9DFAB-09E5-4D49-BEF0-0AC11F7FC9AF}" destId="{3878D7CD-9C86-4F21-A92C-1142DE01F49F}" srcOrd="3" destOrd="0" parTransId="{84FB7306-1250-41FE-9C94-455E53D7038A}" sibTransId="{D4438E17-FFDC-43F4-99E3-3B55D13A6CDC}"/>
    <dgm:cxn modelId="{D54CF25C-397C-44AC-9E3E-152748BBE47C}" type="presOf" srcId="{83D8E3CA-FB5D-4CDA-9C43-2D860CB38902}" destId="{B83A5C17-8ED9-4EFD-9991-7E6E7C7183DD}" srcOrd="0" destOrd="0" presId="urn:microsoft.com/office/officeart/2018/2/layout/IconVerticalSolidList"/>
    <dgm:cxn modelId="{9D3B9B44-2FD1-46EC-872D-5A14247B143F}" srcId="{BC079381-979D-47AD-BE6C-D5616E1DD3C9}" destId="{9F2B5765-D42E-4E50-B7EE-0729AB793E96}" srcOrd="1" destOrd="0" parTransId="{946FB33F-415C-4F03-880D-44A973D422E5}" sibTransId="{0874C350-1231-411B-A98F-CE3358BEE00F}"/>
    <dgm:cxn modelId="{7B585569-0F55-40E9-BE50-A3FF8B6DA9A8}" type="presOf" srcId="{BC079381-979D-47AD-BE6C-D5616E1DD3C9}" destId="{BEA0013C-8DB6-4B2F-9F64-C8606DA6F5F3}" srcOrd="0" destOrd="0" presId="urn:microsoft.com/office/officeart/2018/2/layout/IconVerticalSolidList"/>
    <dgm:cxn modelId="{C3ADBF6B-9E4D-43A0-A226-30A37D60F5D6}" srcId="{CB3F2C59-E092-4A15-8C47-11DFA3611B81}" destId="{2F658020-4A42-4D06-AABA-F974BA60F4C9}" srcOrd="2" destOrd="0" parTransId="{DD7A04FF-D504-444E-A21A-2D58CD849C8C}" sibTransId="{EF85B144-B244-49B4-9D09-DCB019BAA1AA}"/>
    <dgm:cxn modelId="{51F9CA4C-AF6E-4D2E-BDFD-366BDE03C2E0}" type="presOf" srcId="{8250A685-6DDA-46C2-9644-7A6F7E437728}" destId="{2B0C1ACD-83E0-4746-94F9-15DA2253E0B9}" srcOrd="0" destOrd="2" presId="urn:microsoft.com/office/officeart/2018/2/layout/IconVerticalSolidList"/>
    <dgm:cxn modelId="{99BC6E6E-7F2A-43A2-B014-DB2D547CB662}" type="presOf" srcId="{FDC9A6B5-E159-49FC-A9CE-6564726E2A2A}" destId="{06E220FC-499D-499A-8B14-D2227758E436}" srcOrd="0" destOrd="1" presId="urn:microsoft.com/office/officeart/2018/2/layout/IconVerticalSolidList"/>
    <dgm:cxn modelId="{310CD84E-56AC-4500-A7C3-8183F17E7B9B}" srcId="{57F9DFAB-09E5-4D49-BEF0-0AC11F7FC9AF}" destId="{CB3F2C59-E092-4A15-8C47-11DFA3611B81}" srcOrd="0" destOrd="0" parTransId="{AA39BBEA-13D8-4007-A8E4-8BA16D933576}" sibTransId="{0C3AFAFF-5B11-46A6-8B56-9793C79891A6}"/>
    <dgm:cxn modelId="{DBE9A259-EF7E-4DD4-A665-D49849FACA37}" srcId="{3878D7CD-9C86-4F21-A92C-1142DE01F49F}" destId="{8FD0B600-46DF-4374-AEC2-6551648EA019}" srcOrd="2" destOrd="0" parTransId="{EBBC834D-8458-498A-9F28-0F06AECA3126}" sibTransId="{9765F442-71C2-48A3-97DF-F7BD7328CF34}"/>
    <dgm:cxn modelId="{E748AB7E-F7F0-4F69-A02D-5597A34126FD}" type="presOf" srcId="{CB3F2C59-E092-4A15-8C47-11DFA3611B81}" destId="{7288A14D-526E-4E0D-BBC9-CE3A9230D022}" srcOrd="0" destOrd="0" presId="urn:microsoft.com/office/officeart/2018/2/layout/IconVerticalSolidList"/>
    <dgm:cxn modelId="{2D232E84-3D7A-4339-AD4D-A2256B9F459B}" srcId="{83D8E3CA-FB5D-4CDA-9C43-2D860CB38902}" destId="{5D982639-17C5-49C9-AC00-DE939802FCCE}" srcOrd="1" destOrd="0" parTransId="{4437B7D2-9B34-4D0F-BC94-2F23CB11EA40}" sibTransId="{F532D62D-5514-40BC-ABCF-86D22FD200B6}"/>
    <dgm:cxn modelId="{06F2E78B-3C5E-414C-82DF-C7D046839E60}" type="presOf" srcId="{2F658020-4A42-4D06-AABA-F974BA60F4C9}" destId="{A8F6167E-D2FD-4C3E-A2D4-C837043EDCCC}" srcOrd="0" destOrd="2" presId="urn:microsoft.com/office/officeart/2018/2/layout/IconVerticalSolidList"/>
    <dgm:cxn modelId="{98E8AA8D-3FD5-4703-808C-C78C3CFE1712}" srcId="{3878D7CD-9C86-4F21-A92C-1142DE01F49F}" destId="{74FCC940-5235-46D4-9847-DB99EA859741}" srcOrd="0" destOrd="0" parTransId="{27F0D05F-5639-4C70-A207-23F1D786B95F}" sibTransId="{8796CB99-CC3C-40AC-BC41-FDE1B5FF98DF}"/>
    <dgm:cxn modelId="{06EF4EB1-9271-4F84-8C46-65E300374FD7}" type="presOf" srcId="{5D982639-17C5-49C9-AC00-DE939802FCCE}" destId="{38701220-4483-44D3-BDBF-E6B5F15B8AD2}" srcOrd="0" destOrd="1" presId="urn:microsoft.com/office/officeart/2018/2/layout/IconVerticalSolidList"/>
    <dgm:cxn modelId="{859D26B5-769D-4C71-8F91-98B1D6D1F5D5}" type="presOf" srcId="{B12F2603-4F76-439C-A65C-B4E81E088EFA}" destId="{A8F6167E-D2FD-4C3E-A2D4-C837043EDCCC}" srcOrd="0" destOrd="1" presId="urn:microsoft.com/office/officeart/2018/2/layout/IconVerticalSolidList"/>
    <dgm:cxn modelId="{6730A8B7-C3E5-430E-86E2-64B2125B7733}" srcId="{BC079381-979D-47AD-BE6C-D5616E1DD3C9}" destId="{4EAD74B7-5589-445F-B83A-A470CC7EA0D6}" srcOrd="0" destOrd="0" parTransId="{59397CBF-BBD8-4BE0-B106-FB3C747556B7}" sibTransId="{AAAE78CF-CFA5-4608-BE14-09B3EA64232C}"/>
    <dgm:cxn modelId="{6922B7BC-75C5-4DAB-B67B-032F6D8E2830}" srcId="{CB3F2C59-E092-4A15-8C47-11DFA3611B81}" destId="{B12F2603-4F76-439C-A65C-B4E81E088EFA}" srcOrd="1" destOrd="0" parTransId="{572DC9B7-51ED-48D1-A299-A2876EB360D4}" sibTransId="{3EB83E64-838B-4E46-8D2F-74737E28F0B1}"/>
    <dgm:cxn modelId="{E706B3C4-21CB-4BFA-80E1-813F0D2DC877}" srcId="{CB3F2C59-E092-4A15-8C47-11DFA3611B81}" destId="{94C58B59-B708-4AC3-8423-CFD209C27DF1}" srcOrd="0" destOrd="0" parTransId="{64FD27E9-69E5-4B18-9498-53D0644197D5}" sibTransId="{22F5B504-FC0D-44CD-A90A-C46ECA4611A4}"/>
    <dgm:cxn modelId="{F54AC6CA-0119-4C1B-8CE9-27973C9E7D68}" srcId="{BC079381-979D-47AD-BE6C-D5616E1DD3C9}" destId="{8250A685-6DDA-46C2-9644-7A6F7E437728}" srcOrd="2" destOrd="0" parTransId="{C896B665-1DDF-4CF8-8705-4F5C3B5C196E}" sibTransId="{B5C9BF34-C038-4315-AC15-348562A1A834}"/>
    <dgm:cxn modelId="{F081C9CD-1D31-4296-9E50-1233FF7D1FE4}" type="presOf" srcId="{57F9DFAB-09E5-4D49-BEF0-0AC11F7FC9AF}" destId="{B6866F94-B355-425A-A80A-5AA4D253A5AF}" srcOrd="0" destOrd="0" presId="urn:microsoft.com/office/officeart/2018/2/layout/IconVerticalSolidList"/>
    <dgm:cxn modelId="{3163F2D9-C7C9-423E-B400-A1D1A3347F55}" srcId="{57F9DFAB-09E5-4D49-BEF0-0AC11F7FC9AF}" destId="{BC079381-979D-47AD-BE6C-D5616E1DD3C9}" srcOrd="2" destOrd="0" parTransId="{C46D627C-EAAB-4686-A208-6EAA511DC3D9}" sibTransId="{170007CD-0E85-4485-AA09-237EB7DC8CAF}"/>
    <dgm:cxn modelId="{EDF0BDE4-CBC8-427D-9C18-6D892CF2C50E}" type="presOf" srcId="{3878D7CD-9C86-4F21-A92C-1142DE01F49F}" destId="{12BCF44C-93D8-4526-9B51-427723F9BDCF}" srcOrd="0" destOrd="0" presId="urn:microsoft.com/office/officeart/2018/2/layout/IconVerticalSolidList"/>
    <dgm:cxn modelId="{81DE84E5-4713-4ACA-931F-99E722201888}" type="presOf" srcId="{3083A414-FAF7-425D-B44B-508D04EF6C65}" destId="{38701220-4483-44D3-BDBF-E6B5F15B8AD2}" srcOrd="0" destOrd="0" presId="urn:microsoft.com/office/officeart/2018/2/layout/IconVerticalSolidList"/>
    <dgm:cxn modelId="{FBD9CCE8-3862-452C-85F0-DCF206C1FE82}" srcId="{57F9DFAB-09E5-4D49-BEF0-0AC11F7FC9AF}" destId="{83D8E3CA-FB5D-4CDA-9C43-2D860CB38902}" srcOrd="1" destOrd="0" parTransId="{8B433465-0DCF-4267-B860-F1A99695C787}" sibTransId="{B47E295D-E420-4153-90DF-7AB0C83B3C2A}"/>
    <dgm:cxn modelId="{E346F3F4-919E-4285-8B71-210F90FC08C5}" type="presOf" srcId="{74FCC940-5235-46D4-9847-DB99EA859741}" destId="{06E220FC-499D-499A-8B14-D2227758E436}" srcOrd="0" destOrd="0" presId="urn:microsoft.com/office/officeart/2018/2/layout/IconVerticalSolidList"/>
    <dgm:cxn modelId="{56A73ECA-65C0-42A1-908E-1E20BE3F6186}" type="presParOf" srcId="{B6866F94-B355-425A-A80A-5AA4D253A5AF}" destId="{3A241B20-08FE-461A-8E71-7A798014C786}" srcOrd="0" destOrd="0" presId="urn:microsoft.com/office/officeart/2018/2/layout/IconVerticalSolidList"/>
    <dgm:cxn modelId="{6C1B0BFB-731B-43F2-BCD4-23C366F41EBE}" type="presParOf" srcId="{3A241B20-08FE-461A-8E71-7A798014C786}" destId="{FE4E36A6-9DC9-4BF8-A1E8-01476FCCB691}" srcOrd="0" destOrd="0" presId="urn:microsoft.com/office/officeart/2018/2/layout/IconVerticalSolidList"/>
    <dgm:cxn modelId="{D6E9DD96-2999-4C4D-B93A-66A5BF6F1540}" type="presParOf" srcId="{3A241B20-08FE-461A-8E71-7A798014C786}" destId="{7486BA26-9E93-48E0-91DC-AFB0831757FD}" srcOrd="1" destOrd="0" presId="urn:microsoft.com/office/officeart/2018/2/layout/IconVerticalSolidList"/>
    <dgm:cxn modelId="{12363A55-CC58-418F-AEA1-4CFEE2228A06}" type="presParOf" srcId="{3A241B20-08FE-461A-8E71-7A798014C786}" destId="{8DC6226A-CF3F-49B1-9314-C1205CF3DB7A}" srcOrd="2" destOrd="0" presId="urn:microsoft.com/office/officeart/2018/2/layout/IconVerticalSolidList"/>
    <dgm:cxn modelId="{1D9E4829-B711-483F-BBD3-FEE63226A09E}" type="presParOf" srcId="{3A241B20-08FE-461A-8E71-7A798014C786}" destId="{7288A14D-526E-4E0D-BBC9-CE3A9230D022}" srcOrd="3" destOrd="0" presId="urn:microsoft.com/office/officeart/2018/2/layout/IconVerticalSolidList"/>
    <dgm:cxn modelId="{FA2B72DF-3106-46E9-BD90-40309B4A3D77}" type="presParOf" srcId="{3A241B20-08FE-461A-8E71-7A798014C786}" destId="{A8F6167E-D2FD-4C3E-A2D4-C837043EDCCC}" srcOrd="4" destOrd="0" presId="urn:microsoft.com/office/officeart/2018/2/layout/IconVerticalSolidList"/>
    <dgm:cxn modelId="{6116B833-98FA-423A-8FE7-6A9FAE44AB43}" type="presParOf" srcId="{B6866F94-B355-425A-A80A-5AA4D253A5AF}" destId="{5E06CCBE-3AC5-4D26-85DC-34597683AC86}" srcOrd="1" destOrd="0" presId="urn:microsoft.com/office/officeart/2018/2/layout/IconVerticalSolidList"/>
    <dgm:cxn modelId="{1A263DB8-2AD2-439A-886C-763B82BDEC14}" type="presParOf" srcId="{B6866F94-B355-425A-A80A-5AA4D253A5AF}" destId="{72223278-F794-4A9A-85FE-EEF9D22261DE}" srcOrd="2" destOrd="0" presId="urn:microsoft.com/office/officeart/2018/2/layout/IconVerticalSolidList"/>
    <dgm:cxn modelId="{71995FBD-7FAA-4ABD-A1E9-AD274B9A5D37}" type="presParOf" srcId="{72223278-F794-4A9A-85FE-EEF9D22261DE}" destId="{6F2B845F-E90F-4B21-BA2C-CC6069BB9B5B}" srcOrd="0" destOrd="0" presId="urn:microsoft.com/office/officeart/2018/2/layout/IconVerticalSolidList"/>
    <dgm:cxn modelId="{BCC447DF-199C-48B3-AF96-E71D5A4D7BA3}" type="presParOf" srcId="{72223278-F794-4A9A-85FE-EEF9D22261DE}" destId="{45FD5303-CF55-4153-BDA9-AE52A0F84BEE}" srcOrd="1" destOrd="0" presId="urn:microsoft.com/office/officeart/2018/2/layout/IconVerticalSolidList"/>
    <dgm:cxn modelId="{67A74548-D353-49A0-8DB5-4A476088182A}" type="presParOf" srcId="{72223278-F794-4A9A-85FE-EEF9D22261DE}" destId="{9848CD69-F032-46CE-A6EF-D8D76F1881F5}" srcOrd="2" destOrd="0" presId="urn:microsoft.com/office/officeart/2018/2/layout/IconVerticalSolidList"/>
    <dgm:cxn modelId="{FAF64DE5-E3A4-4D38-A8A7-FB8183CC91F2}" type="presParOf" srcId="{72223278-F794-4A9A-85FE-EEF9D22261DE}" destId="{B83A5C17-8ED9-4EFD-9991-7E6E7C7183DD}" srcOrd="3" destOrd="0" presId="urn:microsoft.com/office/officeart/2018/2/layout/IconVerticalSolidList"/>
    <dgm:cxn modelId="{D04991B8-B1D3-4F1A-A627-503FB75B3041}" type="presParOf" srcId="{72223278-F794-4A9A-85FE-EEF9D22261DE}" destId="{38701220-4483-44D3-BDBF-E6B5F15B8AD2}" srcOrd="4" destOrd="0" presId="urn:microsoft.com/office/officeart/2018/2/layout/IconVerticalSolidList"/>
    <dgm:cxn modelId="{126BA118-342F-4F62-AC28-60D8C0DB6D4F}" type="presParOf" srcId="{B6866F94-B355-425A-A80A-5AA4D253A5AF}" destId="{61B3E19F-A488-45C6-8E6F-BCA2618FCF63}" srcOrd="3" destOrd="0" presId="urn:microsoft.com/office/officeart/2018/2/layout/IconVerticalSolidList"/>
    <dgm:cxn modelId="{E2A0E388-503F-4364-888B-E54EA607A6DD}" type="presParOf" srcId="{B6866F94-B355-425A-A80A-5AA4D253A5AF}" destId="{D3E61F17-6ADE-470D-B56B-F10E8170819A}" srcOrd="4" destOrd="0" presId="urn:microsoft.com/office/officeart/2018/2/layout/IconVerticalSolidList"/>
    <dgm:cxn modelId="{31AE779E-13DF-4062-A979-83F8426F062F}" type="presParOf" srcId="{D3E61F17-6ADE-470D-B56B-F10E8170819A}" destId="{D5F3C467-7C55-4B06-BAFA-0306469D7A64}" srcOrd="0" destOrd="0" presId="urn:microsoft.com/office/officeart/2018/2/layout/IconVerticalSolidList"/>
    <dgm:cxn modelId="{E56FE058-B19B-417F-861E-34FE391C293D}" type="presParOf" srcId="{D3E61F17-6ADE-470D-B56B-F10E8170819A}" destId="{B1216EDD-E299-4E34-92FD-8207255C38F7}" srcOrd="1" destOrd="0" presId="urn:microsoft.com/office/officeart/2018/2/layout/IconVerticalSolidList"/>
    <dgm:cxn modelId="{D314CE06-C5D6-4C55-AB21-075785A783CA}" type="presParOf" srcId="{D3E61F17-6ADE-470D-B56B-F10E8170819A}" destId="{94D9BB6D-F3F2-47C0-A948-C0A77F266AF2}" srcOrd="2" destOrd="0" presId="urn:microsoft.com/office/officeart/2018/2/layout/IconVerticalSolidList"/>
    <dgm:cxn modelId="{84900839-93F9-4D16-817B-FD4649BC31F9}" type="presParOf" srcId="{D3E61F17-6ADE-470D-B56B-F10E8170819A}" destId="{BEA0013C-8DB6-4B2F-9F64-C8606DA6F5F3}" srcOrd="3" destOrd="0" presId="urn:microsoft.com/office/officeart/2018/2/layout/IconVerticalSolidList"/>
    <dgm:cxn modelId="{469A672A-456A-4A76-8FCA-A26219816CA8}" type="presParOf" srcId="{D3E61F17-6ADE-470D-B56B-F10E8170819A}" destId="{2B0C1ACD-83E0-4746-94F9-15DA2253E0B9}" srcOrd="4" destOrd="0" presId="urn:microsoft.com/office/officeart/2018/2/layout/IconVerticalSolidList"/>
    <dgm:cxn modelId="{F284672A-40DE-4739-98BF-71ACCB0A0924}" type="presParOf" srcId="{B6866F94-B355-425A-A80A-5AA4D253A5AF}" destId="{B77853C7-6299-4FED-8994-3F76C7FE4522}" srcOrd="5" destOrd="0" presId="urn:microsoft.com/office/officeart/2018/2/layout/IconVerticalSolidList"/>
    <dgm:cxn modelId="{55D3CD02-9913-4BA5-9A39-EB9ED00EDC42}" type="presParOf" srcId="{B6866F94-B355-425A-A80A-5AA4D253A5AF}" destId="{53D07B38-3979-43A4-82D7-0B31EE7B96BF}" srcOrd="6" destOrd="0" presId="urn:microsoft.com/office/officeart/2018/2/layout/IconVerticalSolidList"/>
    <dgm:cxn modelId="{858DFF6F-9061-4F56-B9F2-F186633483F5}" type="presParOf" srcId="{53D07B38-3979-43A4-82D7-0B31EE7B96BF}" destId="{E3480DAF-DBBF-4DEC-95B9-EB5298F7BC6E}" srcOrd="0" destOrd="0" presId="urn:microsoft.com/office/officeart/2018/2/layout/IconVerticalSolidList"/>
    <dgm:cxn modelId="{53598614-0D69-42A0-B86F-A40FF9556509}" type="presParOf" srcId="{53D07B38-3979-43A4-82D7-0B31EE7B96BF}" destId="{41527343-316E-43E3-999F-2382C5D4BC4F}" srcOrd="1" destOrd="0" presId="urn:microsoft.com/office/officeart/2018/2/layout/IconVerticalSolidList"/>
    <dgm:cxn modelId="{4C8B7219-84B0-4F7F-9F08-8BA75F67422B}" type="presParOf" srcId="{53D07B38-3979-43A4-82D7-0B31EE7B96BF}" destId="{1EDC81A8-E4BD-4B51-BA56-E47890FC7D57}" srcOrd="2" destOrd="0" presId="urn:microsoft.com/office/officeart/2018/2/layout/IconVerticalSolidList"/>
    <dgm:cxn modelId="{46440C66-D555-4997-8AB9-275356A55FC0}" type="presParOf" srcId="{53D07B38-3979-43A4-82D7-0B31EE7B96BF}" destId="{12BCF44C-93D8-4526-9B51-427723F9BDCF}" srcOrd="3" destOrd="0" presId="urn:microsoft.com/office/officeart/2018/2/layout/IconVerticalSolidList"/>
    <dgm:cxn modelId="{30C9C756-5978-45E1-8B90-9B5C8D92AE5E}" type="presParOf" srcId="{53D07B38-3979-43A4-82D7-0B31EE7B96BF}" destId="{06E220FC-499D-499A-8B14-D2227758E436}" srcOrd="4"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7F9DFAB-09E5-4D49-BEF0-0AC11F7FC9AF}"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AU"/>
        </a:p>
      </dgm:t>
    </dgm:pt>
    <dgm:pt modelId="{CB3F2C59-E092-4A15-8C47-11DFA3611B81}">
      <dgm:prSet phldrT="[Text]"/>
      <dgm:spPr/>
      <dgm:t>
        <a:bodyPr/>
        <a:lstStyle/>
        <a:p>
          <a:r>
            <a:rPr lang="en-AU" dirty="0"/>
            <a:t>Research</a:t>
          </a:r>
        </a:p>
      </dgm:t>
    </dgm:pt>
    <dgm:pt modelId="{AA39BBEA-13D8-4007-A8E4-8BA16D933576}" type="parTrans" cxnId="{310CD84E-56AC-4500-A7C3-8183F17E7B9B}">
      <dgm:prSet/>
      <dgm:spPr/>
      <dgm:t>
        <a:bodyPr/>
        <a:lstStyle/>
        <a:p>
          <a:endParaRPr lang="en-AU"/>
        </a:p>
      </dgm:t>
    </dgm:pt>
    <dgm:pt modelId="{0C3AFAFF-5B11-46A6-8B56-9793C79891A6}" type="sibTrans" cxnId="{310CD84E-56AC-4500-A7C3-8183F17E7B9B}">
      <dgm:prSet/>
      <dgm:spPr/>
      <dgm:t>
        <a:bodyPr/>
        <a:lstStyle/>
        <a:p>
          <a:endParaRPr lang="en-AU"/>
        </a:p>
      </dgm:t>
    </dgm:pt>
    <dgm:pt modelId="{83D8E3CA-FB5D-4CDA-9C43-2D860CB38902}">
      <dgm:prSet/>
      <dgm:spPr/>
      <dgm:t>
        <a:bodyPr/>
        <a:lstStyle/>
        <a:p>
          <a:r>
            <a:rPr lang="en-AU" dirty="0"/>
            <a:t>Policy</a:t>
          </a:r>
        </a:p>
      </dgm:t>
    </dgm:pt>
    <dgm:pt modelId="{8B433465-0DCF-4267-B860-F1A99695C787}" type="parTrans" cxnId="{FBD9CCE8-3862-452C-85F0-DCF206C1FE82}">
      <dgm:prSet/>
      <dgm:spPr/>
      <dgm:t>
        <a:bodyPr/>
        <a:lstStyle/>
        <a:p>
          <a:endParaRPr lang="en-AU"/>
        </a:p>
      </dgm:t>
    </dgm:pt>
    <dgm:pt modelId="{B47E295D-E420-4153-90DF-7AB0C83B3C2A}" type="sibTrans" cxnId="{FBD9CCE8-3862-452C-85F0-DCF206C1FE82}">
      <dgm:prSet/>
      <dgm:spPr/>
      <dgm:t>
        <a:bodyPr/>
        <a:lstStyle/>
        <a:p>
          <a:endParaRPr lang="en-AU"/>
        </a:p>
      </dgm:t>
    </dgm:pt>
    <dgm:pt modelId="{BC079381-979D-47AD-BE6C-D5616E1DD3C9}">
      <dgm:prSet/>
      <dgm:spPr/>
      <dgm:t>
        <a:bodyPr/>
        <a:lstStyle/>
        <a:p>
          <a:r>
            <a:rPr lang="en-AU" dirty="0"/>
            <a:t>Practice</a:t>
          </a:r>
        </a:p>
      </dgm:t>
    </dgm:pt>
    <dgm:pt modelId="{C46D627C-EAAB-4686-A208-6EAA511DC3D9}" type="parTrans" cxnId="{3163F2D9-C7C9-423E-B400-A1D1A3347F55}">
      <dgm:prSet/>
      <dgm:spPr/>
      <dgm:t>
        <a:bodyPr/>
        <a:lstStyle/>
        <a:p>
          <a:endParaRPr lang="en-AU"/>
        </a:p>
      </dgm:t>
    </dgm:pt>
    <dgm:pt modelId="{170007CD-0E85-4485-AA09-237EB7DC8CAF}" type="sibTrans" cxnId="{3163F2D9-C7C9-423E-B400-A1D1A3347F55}">
      <dgm:prSet/>
      <dgm:spPr/>
      <dgm:t>
        <a:bodyPr/>
        <a:lstStyle/>
        <a:p>
          <a:endParaRPr lang="en-AU"/>
        </a:p>
      </dgm:t>
    </dgm:pt>
    <dgm:pt modelId="{427A7561-3F15-4D5D-9D3A-BCE9BF07AF62}">
      <dgm:prSet phldrT="[Text]"/>
      <dgm:spPr/>
      <dgm:t>
        <a:bodyPr/>
        <a:lstStyle/>
        <a:p>
          <a:r>
            <a:rPr lang="en-AU" dirty="0"/>
            <a:t>Collaborating Research Centres</a:t>
          </a:r>
        </a:p>
      </dgm:t>
    </dgm:pt>
    <dgm:pt modelId="{688CF29F-8191-4587-B1F8-8DD74C1AB246}" type="parTrans" cxnId="{879646E4-D9FE-40EB-B1AA-472F83223C82}">
      <dgm:prSet/>
      <dgm:spPr/>
      <dgm:t>
        <a:bodyPr/>
        <a:lstStyle/>
        <a:p>
          <a:endParaRPr lang="en-AU"/>
        </a:p>
      </dgm:t>
    </dgm:pt>
    <dgm:pt modelId="{7F660E77-03C1-4F76-A66D-2D3E0C7585AD}" type="sibTrans" cxnId="{879646E4-D9FE-40EB-B1AA-472F83223C82}">
      <dgm:prSet/>
      <dgm:spPr/>
      <dgm:t>
        <a:bodyPr/>
        <a:lstStyle/>
        <a:p>
          <a:endParaRPr lang="en-AU"/>
        </a:p>
      </dgm:t>
    </dgm:pt>
    <dgm:pt modelId="{DCF4DAEE-85C7-42C5-BAFD-47DC12FED2FD}">
      <dgm:prSet/>
      <dgm:spPr/>
      <dgm:t>
        <a:bodyPr/>
        <a:lstStyle/>
        <a:p>
          <a:r>
            <a:rPr lang="en-AU" dirty="0"/>
            <a:t>Individual and joint submissions</a:t>
          </a:r>
        </a:p>
      </dgm:t>
    </dgm:pt>
    <dgm:pt modelId="{0845A43E-4814-4A93-8B4B-E593E106DE2F}" type="parTrans" cxnId="{4C929F61-8630-40ED-B0E2-F9BE5E33E519}">
      <dgm:prSet/>
      <dgm:spPr/>
      <dgm:t>
        <a:bodyPr/>
        <a:lstStyle/>
        <a:p>
          <a:endParaRPr lang="en-AU"/>
        </a:p>
      </dgm:t>
    </dgm:pt>
    <dgm:pt modelId="{3FF5E817-978C-404A-8448-106349984483}" type="sibTrans" cxnId="{4C929F61-8630-40ED-B0E2-F9BE5E33E519}">
      <dgm:prSet/>
      <dgm:spPr/>
      <dgm:t>
        <a:bodyPr/>
        <a:lstStyle/>
        <a:p>
          <a:endParaRPr lang="en-AU"/>
        </a:p>
      </dgm:t>
    </dgm:pt>
    <dgm:pt modelId="{A2833E68-80EC-4CC1-8E7D-595071CE0A57}">
      <dgm:prSet/>
      <dgm:spPr/>
      <dgm:t>
        <a:bodyPr/>
        <a:lstStyle/>
        <a:p>
          <a:r>
            <a:rPr lang="en-AU" dirty="0"/>
            <a:t>Collaborative partnerships with other peak bodies</a:t>
          </a:r>
        </a:p>
        <a:p>
          <a:r>
            <a:rPr lang="en-AU" dirty="0"/>
            <a:t>Australian Ageing Agenda</a:t>
          </a:r>
        </a:p>
      </dgm:t>
    </dgm:pt>
    <dgm:pt modelId="{A8262A77-3EB7-47B6-8D61-8120B6B559E4}" type="parTrans" cxnId="{D1DD25B9-DA66-431E-AEE4-CDCF3C7DD6DC}">
      <dgm:prSet/>
      <dgm:spPr/>
      <dgm:t>
        <a:bodyPr/>
        <a:lstStyle/>
        <a:p>
          <a:endParaRPr lang="en-AU"/>
        </a:p>
      </dgm:t>
    </dgm:pt>
    <dgm:pt modelId="{983472D2-8BA5-4456-983F-8706B3C7AE51}" type="sibTrans" cxnId="{D1DD25B9-DA66-431E-AEE4-CDCF3C7DD6DC}">
      <dgm:prSet/>
      <dgm:spPr/>
      <dgm:t>
        <a:bodyPr/>
        <a:lstStyle/>
        <a:p>
          <a:endParaRPr lang="en-AU"/>
        </a:p>
      </dgm:t>
    </dgm:pt>
    <dgm:pt modelId="{B556257C-A671-4077-943A-3D2398CF0CFB}">
      <dgm:prSet phldrT="[Text]"/>
      <dgm:spPr/>
      <dgm:t>
        <a:bodyPr/>
        <a:lstStyle/>
        <a:p>
          <a:r>
            <a:rPr lang="en-AU" dirty="0"/>
            <a:t>AAG Research Trust</a:t>
          </a:r>
        </a:p>
        <a:p>
          <a:r>
            <a:rPr lang="en-AU" dirty="0"/>
            <a:t>Australasian Journal on Ageing</a:t>
          </a:r>
        </a:p>
        <a:p>
          <a:r>
            <a:rPr lang="en-AU" dirty="0"/>
            <a:t>Student and Early Career Group</a:t>
          </a:r>
        </a:p>
      </dgm:t>
    </dgm:pt>
    <dgm:pt modelId="{22F0ADEB-009D-44C5-B61B-2D2D3DDC88AA}" type="parTrans" cxnId="{18458AFB-9EE8-4BD8-ADF7-D980CD7F8735}">
      <dgm:prSet/>
      <dgm:spPr/>
      <dgm:t>
        <a:bodyPr/>
        <a:lstStyle/>
        <a:p>
          <a:endParaRPr lang="en-AU"/>
        </a:p>
      </dgm:t>
    </dgm:pt>
    <dgm:pt modelId="{7EFEDC51-581C-442E-8A92-1FDEEF2D81F9}" type="sibTrans" cxnId="{18458AFB-9EE8-4BD8-ADF7-D980CD7F8735}">
      <dgm:prSet/>
      <dgm:spPr/>
      <dgm:t>
        <a:bodyPr/>
        <a:lstStyle/>
        <a:p>
          <a:endParaRPr lang="en-AU"/>
        </a:p>
      </dgm:t>
    </dgm:pt>
    <dgm:pt modelId="{E9F10395-3B72-4A3D-878B-6B8022EDD9E4}">
      <dgm:prSet/>
      <dgm:spPr/>
      <dgm:t>
        <a:bodyPr/>
        <a:lstStyle/>
        <a:p>
          <a:r>
            <a:rPr lang="en-AU" dirty="0"/>
            <a:t>National Aged Care Alliance</a:t>
          </a:r>
        </a:p>
        <a:p>
          <a:r>
            <a:rPr lang="en-AU" dirty="0"/>
            <a:t>ATSIAAG</a:t>
          </a:r>
        </a:p>
        <a:p>
          <a:r>
            <a:rPr lang="en-AU" dirty="0"/>
            <a:t>IAGG and ILC</a:t>
          </a:r>
        </a:p>
        <a:p>
          <a:r>
            <a:rPr lang="en-AU" dirty="0"/>
            <a:t>ANZSGM</a:t>
          </a:r>
        </a:p>
      </dgm:t>
    </dgm:pt>
    <dgm:pt modelId="{507BDDA2-4C2B-459D-992C-90385992F1FC}" type="parTrans" cxnId="{BFB59BC0-7A5F-4579-91E1-FE0B83A10592}">
      <dgm:prSet/>
      <dgm:spPr/>
      <dgm:t>
        <a:bodyPr/>
        <a:lstStyle/>
        <a:p>
          <a:endParaRPr lang="en-AU"/>
        </a:p>
      </dgm:t>
    </dgm:pt>
    <dgm:pt modelId="{C104CB62-F91F-46A4-A0A7-CED0CF07FEA3}" type="sibTrans" cxnId="{BFB59BC0-7A5F-4579-91E1-FE0B83A10592}">
      <dgm:prSet/>
      <dgm:spPr/>
      <dgm:t>
        <a:bodyPr/>
        <a:lstStyle/>
        <a:p>
          <a:endParaRPr lang="en-AU"/>
        </a:p>
      </dgm:t>
    </dgm:pt>
    <dgm:pt modelId="{2B2A5A53-0966-42FB-9647-A5A3E10DCDD1}">
      <dgm:prSet phldrT="[Text]"/>
      <dgm:spPr/>
      <dgm:t>
        <a:bodyPr/>
        <a:lstStyle/>
        <a:p>
          <a:r>
            <a:rPr lang="en-AU" dirty="0"/>
            <a:t>Connecting people</a:t>
          </a:r>
        </a:p>
      </dgm:t>
    </dgm:pt>
    <dgm:pt modelId="{A3664FDA-D3DB-44C0-BFCE-3A25C5B9F876}" type="parTrans" cxnId="{CB5E9CBC-E349-4216-902A-7E8E10A22889}">
      <dgm:prSet/>
      <dgm:spPr/>
      <dgm:t>
        <a:bodyPr/>
        <a:lstStyle/>
        <a:p>
          <a:endParaRPr lang="en-AU"/>
        </a:p>
      </dgm:t>
    </dgm:pt>
    <dgm:pt modelId="{83A22D2E-A81D-484D-A2A7-87BE919B7927}" type="sibTrans" cxnId="{CB5E9CBC-E349-4216-902A-7E8E10A22889}">
      <dgm:prSet/>
      <dgm:spPr/>
      <dgm:t>
        <a:bodyPr/>
        <a:lstStyle/>
        <a:p>
          <a:endParaRPr lang="en-AU"/>
        </a:p>
      </dgm:t>
    </dgm:pt>
    <dgm:pt modelId="{A50672E7-44CD-424E-AF16-7B264828E50C}">
      <dgm:prSet/>
      <dgm:spPr/>
      <dgm:t>
        <a:bodyPr/>
        <a:lstStyle/>
        <a:p>
          <a:r>
            <a:rPr lang="en-AU" dirty="0"/>
            <a:t>Online community</a:t>
          </a:r>
        </a:p>
      </dgm:t>
    </dgm:pt>
    <dgm:pt modelId="{CDEDFF3D-164C-476D-94EA-7559333DC157}" type="parTrans" cxnId="{A5D6476D-899A-4B3E-921E-D59269129A71}">
      <dgm:prSet/>
      <dgm:spPr/>
      <dgm:t>
        <a:bodyPr/>
        <a:lstStyle/>
        <a:p>
          <a:endParaRPr lang="en-AU"/>
        </a:p>
      </dgm:t>
    </dgm:pt>
    <dgm:pt modelId="{FFDDE8B0-6471-4992-8268-87B825A7D0B5}" type="sibTrans" cxnId="{A5D6476D-899A-4B3E-921E-D59269129A71}">
      <dgm:prSet/>
      <dgm:spPr/>
      <dgm:t>
        <a:bodyPr/>
        <a:lstStyle/>
        <a:p>
          <a:endParaRPr lang="en-AU"/>
        </a:p>
      </dgm:t>
    </dgm:pt>
    <dgm:pt modelId="{1703CD64-AE22-4249-8E04-03F8F82F156D}">
      <dgm:prSet/>
      <dgm:spPr/>
      <dgm:t>
        <a:bodyPr/>
        <a:lstStyle/>
        <a:p>
          <a:r>
            <a:rPr lang="en-AU" dirty="0"/>
            <a:t>Webinars</a:t>
          </a:r>
        </a:p>
      </dgm:t>
    </dgm:pt>
    <dgm:pt modelId="{C54556D7-D968-4A1C-AB16-72B3656E0313}" type="parTrans" cxnId="{EF608F00-AAD3-46E7-8F2A-CB1D14EA6054}">
      <dgm:prSet/>
      <dgm:spPr/>
      <dgm:t>
        <a:bodyPr/>
        <a:lstStyle/>
        <a:p>
          <a:endParaRPr lang="en-AU"/>
        </a:p>
      </dgm:t>
    </dgm:pt>
    <dgm:pt modelId="{932B4465-E1F8-4683-A49E-36CE70F84D51}" type="sibTrans" cxnId="{EF608F00-AAD3-46E7-8F2A-CB1D14EA6054}">
      <dgm:prSet/>
      <dgm:spPr/>
      <dgm:t>
        <a:bodyPr/>
        <a:lstStyle/>
        <a:p>
          <a:endParaRPr lang="en-AU"/>
        </a:p>
      </dgm:t>
    </dgm:pt>
    <dgm:pt modelId="{DD6B07B1-24F6-4896-97AE-32AE7F5025DF}">
      <dgm:prSet/>
      <dgm:spPr/>
      <dgm:t>
        <a:bodyPr/>
        <a:lstStyle/>
        <a:p>
          <a:r>
            <a:rPr lang="en-AU" dirty="0"/>
            <a:t>Special Interest Groups</a:t>
          </a:r>
        </a:p>
        <a:p>
          <a:r>
            <a:rPr lang="en-AU" dirty="0"/>
            <a:t>State and Territory Divisions</a:t>
          </a:r>
        </a:p>
      </dgm:t>
    </dgm:pt>
    <dgm:pt modelId="{B79EB0CF-7782-4C86-AF24-5B9BF9B21ABC}" type="parTrans" cxnId="{38263A29-6D41-468D-8486-D668CF8CCDEE}">
      <dgm:prSet/>
      <dgm:spPr/>
      <dgm:t>
        <a:bodyPr/>
        <a:lstStyle/>
        <a:p>
          <a:endParaRPr lang="en-AU"/>
        </a:p>
      </dgm:t>
    </dgm:pt>
    <dgm:pt modelId="{1ADCACDC-3EEE-4DD5-90F6-2B57400FB7AC}" type="sibTrans" cxnId="{38263A29-6D41-468D-8486-D668CF8CCDEE}">
      <dgm:prSet/>
      <dgm:spPr/>
      <dgm:t>
        <a:bodyPr/>
        <a:lstStyle/>
        <a:p>
          <a:endParaRPr lang="en-AU"/>
        </a:p>
      </dgm:t>
    </dgm:pt>
    <dgm:pt modelId="{A89CC129-D362-4715-B6B1-8797C54C3080}">
      <dgm:prSet/>
      <dgm:spPr/>
      <dgm:t>
        <a:bodyPr/>
        <a:lstStyle/>
        <a:p>
          <a:r>
            <a:rPr lang="en-AU"/>
            <a:t>Conference</a:t>
          </a:r>
          <a:r>
            <a:rPr lang="en-AU" dirty="0"/>
            <a:t>/s</a:t>
          </a:r>
        </a:p>
      </dgm:t>
    </dgm:pt>
    <dgm:pt modelId="{4ED7FAB6-5803-438C-A458-B39DE9E61BC0}" type="parTrans" cxnId="{17BAC37A-97E8-4AEE-9F9C-62FEEFC2C9F3}">
      <dgm:prSet/>
      <dgm:spPr/>
      <dgm:t>
        <a:bodyPr/>
        <a:lstStyle/>
        <a:p>
          <a:endParaRPr lang="en-AU"/>
        </a:p>
      </dgm:t>
    </dgm:pt>
    <dgm:pt modelId="{96928C55-0166-4CC9-96BE-C311A1B78A28}" type="sibTrans" cxnId="{17BAC37A-97E8-4AEE-9F9C-62FEEFC2C9F3}">
      <dgm:prSet/>
      <dgm:spPr/>
      <dgm:t>
        <a:bodyPr/>
        <a:lstStyle/>
        <a:p>
          <a:endParaRPr lang="en-AU"/>
        </a:p>
      </dgm:t>
    </dgm:pt>
    <dgm:pt modelId="{4F6C3510-6582-4843-86F1-7A571CED33FA}" type="pres">
      <dgm:prSet presAssocID="{57F9DFAB-09E5-4D49-BEF0-0AC11F7FC9AF}" presName="Name0" presStyleCnt="0">
        <dgm:presLayoutVars>
          <dgm:chMax val="5"/>
          <dgm:chPref val="5"/>
          <dgm:dir/>
          <dgm:animLvl val="lvl"/>
        </dgm:presLayoutVars>
      </dgm:prSet>
      <dgm:spPr/>
    </dgm:pt>
    <dgm:pt modelId="{059DBBE5-EAF0-40F4-A13E-553D5D0CF575}" type="pres">
      <dgm:prSet presAssocID="{2B2A5A53-0966-42FB-9647-A5A3E10DCDD1}" presName="parentText1" presStyleLbl="node1" presStyleIdx="0" presStyleCnt="4">
        <dgm:presLayoutVars>
          <dgm:chMax/>
          <dgm:chPref val="3"/>
          <dgm:bulletEnabled val="1"/>
        </dgm:presLayoutVars>
      </dgm:prSet>
      <dgm:spPr/>
    </dgm:pt>
    <dgm:pt modelId="{44F73438-1372-4173-92FC-F31515F8E279}" type="pres">
      <dgm:prSet presAssocID="{2B2A5A53-0966-42FB-9647-A5A3E10DCDD1}" presName="childText1" presStyleLbl="solidAlignAcc1" presStyleIdx="0" presStyleCnt="4">
        <dgm:presLayoutVars>
          <dgm:chMax val="0"/>
          <dgm:chPref val="0"/>
          <dgm:bulletEnabled val="1"/>
        </dgm:presLayoutVars>
      </dgm:prSet>
      <dgm:spPr/>
    </dgm:pt>
    <dgm:pt modelId="{85226609-73E0-4F43-B97F-E78A95D3DE00}" type="pres">
      <dgm:prSet presAssocID="{CB3F2C59-E092-4A15-8C47-11DFA3611B81}" presName="parentText2" presStyleLbl="node1" presStyleIdx="1" presStyleCnt="4">
        <dgm:presLayoutVars>
          <dgm:chMax/>
          <dgm:chPref val="3"/>
          <dgm:bulletEnabled val="1"/>
        </dgm:presLayoutVars>
      </dgm:prSet>
      <dgm:spPr/>
    </dgm:pt>
    <dgm:pt modelId="{7FEB6D82-3C04-4FAC-A06B-5D359CDDE4A4}" type="pres">
      <dgm:prSet presAssocID="{CB3F2C59-E092-4A15-8C47-11DFA3611B81}" presName="childText2" presStyleLbl="solidAlignAcc1" presStyleIdx="1" presStyleCnt="4">
        <dgm:presLayoutVars>
          <dgm:chMax val="0"/>
          <dgm:chPref val="0"/>
          <dgm:bulletEnabled val="1"/>
        </dgm:presLayoutVars>
      </dgm:prSet>
      <dgm:spPr/>
    </dgm:pt>
    <dgm:pt modelId="{30923683-E811-4B5C-AAE7-AFBCD82595C1}" type="pres">
      <dgm:prSet presAssocID="{83D8E3CA-FB5D-4CDA-9C43-2D860CB38902}" presName="parentText3" presStyleLbl="node1" presStyleIdx="2" presStyleCnt="4">
        <dgm:presLayoutVars>
          <dgm:chMax/>
          <dgm:chPref val="3"/>
          <dgm:bulletEnabled val="1"/>
        </dgm:presLayoutVars>
      </dgm:prSet>
      <dgm:spPr/>
    </dgm:pt>
    <dgm:pt modelId="{398D8AEB-B18F-4513-A8F2-530924E8221F}" type="pres">
      <dgm:prSet presAssocID="{83D8E3CA-FB5D-4CDA-9C43-2D860CB38902}" presName="childText3" presStyleLbl="solidAlignAcc1" presStyleIdx="2" presStyleCnt="4">
        <dgm:presLayoutVars>
          <dgm:chMax val="0"/>
          <dgm:chPref val="0"/>
          <dgm:bulletEnabled val="1"/>
        </dgm:presLayoutVars>
      </dgm:prSet>
      <dgm:spPr/>
    </dgm:pt>
    <dgm:pt modelId="{2B5ACB20-7DCA-402A-9537-F5109D60E193}" type="pres">
      <dgm:prSet presAssocID="{BC079381-979D-47AD-BE6C-D5616E1DD3C9}" presName="parentText4" presStyleLbl="node1" presStyleIdx="3" presStyleCnt="4">
        <dgm:presLayoutVars>
          <dgm:chMax/>
          <dgm:chPref val="3"/>
          <dgm:bulletEnabled val="1"/>
        </dgm:presLayoutVars>
      </dgm:prSet>
      <dgm:spPr/>
    </dgm:pt>
    <dgm:pt modelId="{BCCA5FB0-8D02-4411-BBC0-BCAFF3BCAC1E}" type="pres">
      <dgm:prSet presAssocID="{BC079381-979D-47AD-BE6C-D5616E1DD3C9}" presName="childText4" presStyleLbl="solidAlignAcc1" presStyleIdx="3" presStyleCnt="4">
        <dgm:presLayoutVars>
          <dgm:chMax val="0"/>
          <dgm:chPref val="0"/>
          <dgm:bulletEnabled val="1"/>
        </dgm:presLayoutVars>
      </dgm:prSet>
      <dgm:spPr/>
    </dgm:pt>
  </dgm:ptLst>
  <dgm:cxnLst>
    <dgm:cxn modelId="{EF608F00-AAD3-46E7-8F2A-CB1D14EA6054}" srcId="{2B2A5A53-0966-42FB-9647-A5A3E10DCDD1}" destId="{1703CD64-AE22-4249-8E04-03F8F82F156D}" srcOrd="2" destOrd="0" parTransId="{C54556D7-D968-4A1C-AB16-72B3656E0313}" sibTransId="{932B4465-E1F8-4683-A49E-36CE70F84D51}"/>
    <dgm:cxn modelId="{D753EF05-76F9-49C9-8195-03AE7A34BB7E}" type="presOf" srcId="{DCF4DAEE-85C7-42C5-BAFD-47DC12FED2FD}" destId="{398D8AEB-B18F-4513-A8F2-530924E8221F}" srcOrd="0" destOrd="0" presId="urn:microsoft.com/office/officeart/2009/3/layout/IncreasingArrowsProcess"/>
    <dgm:cxn modelId="{8CFFC31C-26F3-4718-BB2A-1C781B1A09D7}" type="presOf" srcId="{A2833E68-80EC-4CC1-8E7D-595071CE0A57}" destId="{BCCA5FB0-8D02-4411-BBC0-BCAFF3BCAC1E}" srcOrd="0" destOrd="0" presId="urn:microsoft.com/office/officeart/2009/3/layout/IncreasingArrowsProcess"/>
    <dgm:cxn modelId="{38263A29-6D41-468D-8486-D668CF8CCDEE}" srcId="{2B2A5A53-0966-42FB-9647-A5A3E10DCDD1}" destId="{DD6B07B1-24F6-4896-97AE-32AE7F5025DF}" srcOrd="3" destOrd="0" parTransId="{B79EB0CF-7782-4C86-AF24-5B9BF9B21ABC}" sibTransId="{1ADCACDC-3EEE-4DD5-90F6-2B57400FB7AC}"/>
    <dgm:cxn modelId="{4C929F61-8630-40ED-B0E2-F9BE5E33E519}" srcId="{83D8E3CA-FB5D-4CDA-9C43-2D860CB38902}" destId="{DCF4DAEE-85C7-42C5-BAFD-47DC12FED2FD}" srcOrd="0" destOrd="0" parTransId="{0845A43E-4814-4A93-8B4B-E593E106DE2F}" sibTransId="{3FF5E817-978C-404A-8448-106349984483}"/>
    <dgm:cxn modelId="{98A00049-67B9-4D53-8BC0-FBCB9A41B4F0}" type="presOf" srcId="{2B2A5A53-0966-42FB-9647-A5A3E10DCDD1}" destId="{059DBBE5-EAF0-40F4-A13E-553D5D0CF575}" srcOrd="0" destOrd="0" presId="urn:microsoft.com/office/officeart/2009/3/layout/IncreasingArrowsProcess"/>
    <dgm:cxn modelId="{A5D6476D-899A-4B3E-921E-D59269129A71}" srcId="{2B2A5A53-0966-42FB-9647-A5A3E10DCDD1}" destId="{A50672E7-44CD-424E-AF16-7B264828E50C}" srcOrd="0" destOrd="0" parTransId="{CDEDFF3D-164C-476D-94EA-7559333DC157}" sibTransId="{FFDDE8B0-6471-4992-8268-87B825A7D0B5}"/>
    <dgm:cxn modelId="{310CD84E-56AC-4500-A7C3-8183F17E7B9B}" srcId="{57F9DFAB-09E5-4D49-BEF0-0AC11F7FC9AF}" destId="{CB3F2C59-E092-4A15-8C47-11DFA3611B81}" srcOrd="1" destOrd="0" parTransId="{AA39BBEA-13D8-4007-A8E4-8BA16D933576}" sibTransId="{0C3AFAFF-5B11-46A6-8B56-9793C79891A6}"/>
    <dgm:cxn modelId="{A158A756-0054-42A2-9AC4-EC3F8DAE292D}" type="presOf" srcId="{1703CD64-AE22-4249-8E04-03F8F82F156D}" destId="{44F73438-1372-4173-92FC-F31515F8E279}" srcOrd="0" destOrd="2" presId="urn:microsoft.com/office/officeart/2009/3/layout/IncreasingArrowsProcess"/>
    <dgm:cxn modelId="{300B215A-FF3E-44D7-8E71-4190F816B81E}" type="presOf" srcId="{E9F10395-3B72-4A3D-878B-6B8022EDD9E4}" destId="{398D8AEB-B18F-4513-A8F2-530924E8221F}" srcOrd="0" destOrd="1" presId="urn:microsoft.com/office/officeart/2009/3/layout/IncreasingArrowsProcess"/>
    <dgm:cxn modelId="{17BAC37A-97E8-4AEE-9F9C-62FEEFC2C9F3}" srcId="{2B2A5A53-0966-42FB-9647-A5A3E10DCDD1}" destId="{A89CC129-D362-4715-B6B1-8797C54C3080}" srcOrd="1" destOrd="0" parTransId="{4ED7FAB6-5803-438C-A458-B39DE9E61BC0}" sibTransId="{96928C55-0166-4CC9-96BE-C311A1B78A28}"/>
    <dgm:cxn modelId="{66246D86-9DA8-48D4-8E56-33B63F515C6F}" type="presOf" srcId="{CB3F2C59-E092-4A15-8C47-11DFA3611B81}" destId="{85226609-73E0-4F43-B97F-E78A95D3DE00}" srcOrd="0" destOrd="0" presId="urn:microsoft.com/office/officeart/2009/3/layout/IncreasingArrowsProcess"/>
    <dgm:cxn modelId="{499AB18C-FF53-4991-92C9-C9D6C99DC9C2}" type="presOf" srcId="{DD6B07B1-24F6-4896-97AE-32AE7F5025DF}" destId="{44F73438-1372-4173-92FC-F31515F8E279}" srcOrd="0" destOrd="3" presId="urn:microsoft.com/office/officeart/2009/3/layout/IncreasingArrowsProcess"/>
    <dgm:cxn modelId="{50312C9E-DF35-44D3-B514-0A080E74A376}" type="presOf" srcId="{427A7561-3F15-4D5D-9D3A-BCE9BF07AF62}" destId="{7FEB6D82-3C04-4FAC-A06B-5D359CDDE4A4}" srcOrd="0" destOrd="0" presId="urn:microsoft.com/office/officeart/2009/3/layout/IncreasingArrowsProcess"/>
    <dgm:cxn modelId="{D33663AD-3122-4CF5-8500-0B4061B0E9DD}" type="presOf" srcId="{A50672E7-44CD-424E-AF16-7B264828E50C}" destId="{44F73438-1372-4173-92FC-F31515F8E279}" srcOrd="0" destOrd="0" presId="urn:microsoft.com/office/officeart/2009/3/layout/IncreasingArrowsProcess"/>
    <dgm:cxn modelId="{D1DD25B9-DA66-431E-AEE4-CDCF3C7DD6DC}" srcId="{BC079381-979D-47AD-BE6C-D5616E1DD3C9}" destId="{A2833E68-80EC-4CC1-8E7D-595071CE0A57}" srcOrd="0" destOrd="0" parTransId="{A8262A77-3EB7-47B6-8D61-8120B6B559E4}" sibTransId="{983472D2-8BA5-4456-983F-8706B3C7AE51}"/>
    <dgm:cxn modelId="{CB5E9CBC-E349-4216-902A-7E8E10A22889}" srcId="{57F9DFAB-09E5-4D49-BEF0-0AC11F7FC9AF}" destId="{2B2A5A53-0966-42FB-9647-A5A3E10DCDD1}" srcOrd="0" destOrd="0" parTransId="{A3664FDA-D3DB-44C0-BFCE-3A25C5B9F876}" sibTransId="{83A22D2E-A81D-484D-A2A7-87BE919B7927}"/>
    <dgm:cxn modelId="{BFB59BC0-7A5F-4579-91E1-FE0B83A10592}" srcId="{83D8E3CA-FB5D-4CDA-9C43-2D860CB38902}" destId="{E9F10395-3B72-4A3D-878B-6B8022EDD9E4}" srcOrd="1" destOrd="0" parTransId="{507BDDA2-4C2B-459D-992C-90385992F1FC}" sibTransId="{C104CB62-F91F-46A4-A0A7-CED0CF07FEA3}"/>
    <dgm:cxn modelId="{07B1E2CC-DEB0-4773-BFD6-26D438B41C5C}" type="presOf" srcId="{BC079381-979D-47AD-BE6C-D5616E1DD3C9}" destId="{2B5ACB20-7DCA-402A-9537-F5109D60E193}" srcOrd="0" destOrd="0" presId="urn:microsoft.com/office/officeart/2009/3/layout/IncreasingArrowsProcess"/>
    <dgm:cxn modelId="{645517D0-09E3-4EBD-8D88-4E0E724F912C}" type="presOf" srcId="{57F9DFAB-09E5-4D49-BEF0-0AC11F7FC9AF}" destId="{4F6C3510-6582-4843-86F1-7A571CED33FA}" srcOrd="0" destOrd="0" presId="urn:microsoft.com/office/officeart/2009/3/layout/IncreasingArrowsProcess"/>
    <dgm:cxn modelId="{4BC2A4D3-F914-43C4-921A-10625CE89B3A}" type="presOf" srcId="{A89CC129-D362-4715-B6B1-8797C54C3080}" destId="{44F73438-1372-4173-92FC-F31515F8E279}" srcOrd="0" destOrd="1" presId="urn:microsoft.com/office/officeart/2009/3/layout/IncreasingArrowsProcess"/>
    <dgm:cxn modelId="{E4F5EDD6-553F-4CC9-A70B-316E37F7B6A1}" type="presOf" srcId="{83D8E3CA-FB5D-4CDA-9C43-2D860CB38902}" destId="{30923683-E811-4B5C-AAE7-AFBCD82595C1}" srcOrd="0" destOrd="0" presId="urn:microsoft.com/office/officeart/2009/3/layout/IncreasingArrowsProcess"/>
    <dgm:cxn modelId="{3163F2D9-C7C9-423E-B400-A1D1A3347F55}" srcId="{57F9DFAB-09E5-4D49-BEF0-0AC11F7FC9AF}" destId="{BC079381-979D-47AD-BE6C-D5616E1DD3C9}" srcOrd="3" destOrd="0" parTransId="{C46D627C-EAAB-4686-A208-6EAA511DC3D9}" sibTransId="{170007CD-0E85-4485-AA09-237EB7DC8CAF}"/>
    <dgm:cxn modelId="{879646E4-D9FE-40EB-B1AA-472F83223C82}" srcId="{CB3F2C59-E092-4A15-8C47-11DFA3611B81}" destId="{427A7561-3F15-4D5D-9D3A-BCE9BF07AF62}" srcOrd="0" destOrd="0" parTransId="{688CF29F-8191-4587-B1F8-8DD74C1AB246}" sibTransId="{7F660E77-03C1-4F76-A66D-2D3E0C7585AD}"/>
    <dgm:cxn modelId="{FBD9CCE8-3862-452C-85F0-DCF206C1FE82}" srcId="{57F9DFAB-09E5-4D49-BEF0-0AC11F7FC9AF}" destId="{83D8E3CA-FB5D-4CDA-9C43-2D860CB38902}" srcOrd="2" destOrd="0" parTransId="{8B433465-0DCF-4267-B860-F1A99695C787}" sibTransId="{B47E295D-E420-4153-90DF-7AB0C83B3C2A}"/>
    <dgm:cxn modelId="{431775EF-62B2-4F9D-820B-32D2A1363F31}" type="presOf" srcId="{B556257C-A671-4077-943A-3D2398CF0CFB}" destId="{7FEB6D82-3C04-4FAC-A06B-5D359CDDE4A4}" srcOrd="0" destOrd="1" presId="urn:microsoft.com/office/officeart/2009/3/layout/IncreasingArrowsProcess"/>
    <dgm:cxn modelId="{18458AFB-9EE8-4BD8-ADF7-D980CD7F8735}" srcId="{CB3F2C59-E092-4A15-8C47-11DFA3611B81}" destId="{B556257C-A671-4077-943A-3D2398CF0CFB}" srcOrd="1" destOrd="0" parTransId="{22F0ADEB-009D-44C5-B61B-2D2D3DDC88AA}" sibTransId="{7EFEDC51-581C-442E-8A92-1FDEEF2D81F9}"/>
    <dgm:cxn modelId="{11D79F32-71D6-42E4-AB75-7BA7BFEBB80B}" type="presParOf" srcId="{4F6C3510-6582-4843-86F1-7A571CED33FA}" destId="{059DBBE5-EAF0-40F4-A13E-553D5D0CF575}" srcOrd="0" destOrd="0" presId="urn:microsoft.com/office/officeart/2009/3/layout/IncreasingArrowsProcess"/>
    <dgm:cxn modelId="{DA21C280-858B-462C-AD1D-E8B448D74020}" type="presParOf" srcId="{4F6C3510-6582-4843-86F1-7A571CED33FA}" destId="{44F73438-1372-4173-92FC-F31515F8E279}" srcOrd="1" destOrd="0" presId="urn:microsoft.com/office/officeart/2009/3/layout/IncreasingArrowsProcess"/>
    <dgm:cxn modelId="{90D9064F-9873-4007-9A22-48734AEAAEBE}" type="presParOf" srcId="{4F6C3510-6582-4843-86F1-7A571CED33FA}" destId="{85226609-73E0-4F43-B97F-E78A95D3DE00}" srcOrd="2" destOrd="0" presId="urn:microsoft.com/office/officeart/2009/3/layout/IncreasingArrowsProcess"/>
    <dgm:cxn modelId="{17574B45-FE0D-42C5-983A-611D7ADBFBA2}" type="presParOf" srcId="{4F6C3510-6582-4843-86F1-7A571CED33FA}" destId="{7FEB6D82-3C04-4FAC-A06B-5D359CDDE4A4}" srcOrd="3" destOrd="0" presId="urn:microsoft.com/office/officeart/2009/3/layout/IncreasingArrowsProcess"/>
    <dgm:cxn modelId="{09CE8636-EC07-47DF-9BF3-FF687101D3EC}" type="presParOf" srcId="{4F6C3510-6582-4843-86F1-7A571CED33FA}" destId="{30923683-E811-4B5C-AAE7-AFBCD82595C1}" srcOrd="4" destOrd="0" presId="urn:microsoft.com/office/officeart/2009/3/layout/IncreasingArrowsProcess"/>
    <dgm:cxn modelId="{664BB23B-302E-4133-BEDF-A33A35EE8F07}" type="presParOf" srcId="{4F6C3510-6582-4843-86F1-7A571CED33FA}" destId="{398D8AEB-B18F-4513-A8F2-530924E8221F}" srcOrd="5" destOrd="0" presId="urn:microsoft.com/office/officeart/2009/3/layout/IncreasingArrowsProcess"/>
    <dgm:cxn modelId="{F6FFF02D-8F4E-40D2-A793-1BA29F885C11}" type="presParOf" srcId="{4F6C3510-6582-4843-86F1-7A571CED33FA}" destId="{2B5ACB20-7DCA-402A-9537-F5109D60E193}" srcOrd="6" destOrd="0" presId="urn:microsoft.com/office/officeart/2009/3/layout/IncreasingArrowsProcess"/>
    <dgm:cxn modelId="{F15D1F10-6B13-4473-AAE4-DE1C7CC36BF8}" type="presParOf" srcId="{4F6C3510-6582-4843-86F1-7A571CED33FA}" destId="{BCCA5FB0-8D02-4411-BBC0-BCAFF3BCAC1E}" srcOrd="7" destOrd="0" presId="urn:microsoft.com/office/officeart/2009/3/layout/IncreasingArrows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7F9DFAB-09E5-4D49-BEF0-0AC11F7FC9A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AU"/>
        </a:p>
      </dgm:t>
    </dgm:pt>
    <dgm:pt modelId="{CB3F2C59-E092-4A15-8C47-11DFA3611B81}">
      <dgm:prSet phldrT="[Text]"/>
      <dgm:spPr/>
      <dgm:t>
        <a:bodyPr/>
        <a:lstStyle/>
        <a:p>
          <a:r>
            <a:rPr lang="en-AU" dirty="0"/>
            <a:t>People with dementia</a:t>
          </a:r>
        </a:p>
      </dgm:t>
    </dgm:pt>
    <dgm:pt modelId="{AA39BBEA-13D8-4007-A8E4-8BA16D933576}" type="parTrans" cxnId="{310CD84E-56AC-4500-A7C3-8183F17E7B9B}">
      <dgm:prSet/>
      <dgm:spPr/>
      <dgm:t>
        <a:bodyPr/>
        <a:lstStyle/>
        <a:p>
          <a:endParaRPr lang="en-AU"/>
        </a:p>
      </dgm:t>
    </dgm:pt>
    <dgm:pt modelId="{0C3AFAFF-5B11-46A6-8B56-9793C79891A6}" type="sibTrans" cxnId="{310CD84E-56AC-4500-A7C3-8183F17E7B9B}">
      <dgm:prSet/>
      <dgm:spPr>
        <a:solidFill>
          <a:srgbClr val="94958E"/>
        </a:solidFill>
      </dgm:spPr>
      <dgm:t>
        <a:bodyPr/>
        <a:lstStyle/>
        <a:p>
          <a:endParaRPr lang="en-AU"/>
        </a:p>
      </dgm:t>
    </dgm:pt>
    <dgm:pt modelId="{19ECFCDA-A254-452B-B19B-D4B8C6C4A03C}">
      <dgm:prSet phldrT="[Text]"/>
      <dgm:spPr/>
      <dgm:t>
        <a:bodyPr/>
        <a:lstStyle/>
        <a:p>
          <a:pPr>
            <a:buNone/>
          </a:pPr>
          <a:r>
            <a:rPr lang="en-AU" dirty="0"/>
            <a:t>~400,000 but prevalence variable</a:t>
          </a:r>
        </a:p>
      </dgm:t>
    </dgm:pt>
    <dgm:pt modelId="{0F2487AD-6772-4CF7-8D3E-FD424129AAE2}" type="parTrans" cxnId="{9201B600-A8A4-4144-B3EC-B170313DEF13}">
      <dgm:prSet/>
      <dgm:spPr/>
      <dgm:t>
        <a:bodyPr/>
        <a:lstStyle/>
        <a:p>
          <a:endParaRPr lang="en-AU"/>
        </a:p>
      </dgm:t>
    </dgm:pt>
    <dgm:pt modelId="{FDF674AE-7BD6-4499-B5EF-0E193D78783A}" type="sibTrans" cxnId="{9201B600-A8A4-4144-B3EC-B170313DEF13}">
      <dgm:prSet/>
      <dgm:spPr/>
      <dgm:t>
        <a:bodyPr/>
        <a:lstStyle/>
        <a:p>
          <a:endParaRPr lang="en-AU"/>
        </a:p>
      </dgm:t>
    </dgm:pt>
    <dgm:pt modelId="{C8EB0BD2-F9D6-45DE-93D4-9688529C3EC1}">
      <dgm:prSet phldrT="[Text]"/>
      <dgm:spPr/>
      <dgm:t>
        <a:bodyPr/>
        <a:lstStyle/>
        <a:p>
          <a:r>
            <a:rPr lang="en-AU" dirty="0"/>
            <a:t>Informal carers</a:t>
          </a:r>
        </a:p>
      </dgm:t>
    </dgm:pt>
    <dgm:pt modelId="{73D2B5C9-13ED-45F4-8CF0-729CC27844C9}" type="parTrans" cxnId="{8D5C6801-1E5F-4232-9693-27A096A4596E}">
      <dgm:prSet/>
      <dgm:spPr/>
      <dgm:t>
        <a:bodyPr/>
        <a:lstStyle/>
        <a:p>
          <a:endParaRPr lang="en-AU"/>
        </a:p>
      </dgm:t>
    </dgm:pt>
    <dgm:pt modelId="{E519C71B-DDB5-48FE-8493-DA6EC8631315}" type="sibTrans" cxnId="{8D5C6801-1E5F-4232-9693-27A096A4596E}">
      <dgm:prSet/>
      <dgm:spPr>
        <a:solidFill>
          <a:srgbClr val="94958E"/>
        </a:solidFill>
      </dgm:spPr>
      <dgm:t>
        <a:bodyPr/>
        <a:lstStyle/>
        <a:p>
          <a:endParaRPr lang="en-AU"/>
        </a:p>
      </dgm:t>
    </dgm:pt>
    <dgm:pt modelId="{BE98502B-7E82-4791-B0B7-D92FC26527BF}">
      <dgm:prSet phldrT="[Text]"/>
      <dgm:spPr/>
      <dgm:t>
        <a:bodyPr/>
        <a:lstStyle/>
        <a:p>
          <a:pPr>
            <a:buNone/>
          </a:pPr>
          <a:r>
            <a:rPr lang="en-AU" dirty="0"/>
            <a:t>Up to 340,000 primary carers, with variable skills and knowledge</a:t>
          </a:r>
        </a:p>
      </dgm:t>
    </dgm:pt>
    <dgm:pt modelId="{87922B04-66FC-4809-A100-BC5F5A94E3B3}" type="parTrans" cxnId="{4718F2A1-845F-49C1-8B26-61AC6F00BC14}">
      <dgm:prSet/>
      <dgm:spPr/>
      <dgm:t>
        <a:bodyPr/>
        <a:lstStyle/>
        <a:p>
          <a:endParaRPr lang="en-AU"/>
        </a:p>
      </dgm:t>
    </dgm:pt>
    <dgm:pt modelId="{BE716835-4681-4E9D-9210-255C06AB49BE}" type="sibTrans" cxnId="{4718F2A1-845F-49C1-8B26-61AC6F00BC14}">
      <dgm:prSet/>
      <dgm:spPr/>
      <dgm:t>
        <a:bodyPr/>
        <a:lstStyle/>
        <a:p>
          <a:endParaRPr lang="en-AU"/>
        </a:p>
      </dgm:t>
    </dgm:pt>
    <dgm:pt modelId="{BEA9966E-EFC1-46A7-AE90-AD13D942A782}">
      <dgm:prSet phldrT="[Text]"/>
      <dgm:spPr/>
      <dgm:t>
        <a:bodyPr/>
        <a:lstStyle/>
        <a:p>
          <a:pPr>
            <a:buNone/>
          </a:pPr>
          <a:r>
            <a:rPr lang="en-AU" dirty="0"/>
            <a:t>Physically, emotionally and financially demanding</a:t>
          </a:r>
        </a:p>
      </dgm:t>
    </dgm:pt>
    <dgm:pt modelId="{3679860E-6C5B-42EC-807D-844E8A9E62A4}" type="parTrans" cxnId="{03927856-6871-46AE-8F52-9FB0819B0048}">
      <dgm:prSet/>
      <dgm:spPr/>
      <dgm:t>
        <a:bodyPr/>
        <a:lstStyle/>
        <a:p>
          <a:endParaRPr lang="en-AU"/>
        </a:p>
      </dgm:t>
    </dgm:pt>
    <dgm:pt modelId="{2E471889-4482-41E7-AD2E-DA08501B2AAC}" type="sibTrans" cxnId="{03927856-6871-46AE-8F52-9FB0819B0048}">
      <dgm:prSet/>
      <dgm:spPr/>
      <dgm:t>
        <a:bodyPr/>
        <a:lstStyle/>
        <a:p>
          <a:endParaRPr lang="en-AU"/>
        </a:p>
      </dgm:t>
    </dgm:pt>
    <dgm:pt modelId="{3C061E54-4D10-452B-86AA-FF391A2060A1}">
      <dgm:prSet phldrT="[Text]"/>
      <dgm:spPr/>
      <dgm:t>
        <a:bodyPr/>
        <a:lstStyle/>
        <a:p>
          <a:r>
            <a:rPr lang="en-AU" dirty="0"/>
            <a:t>Care focus</a:t>
          </a:r>
        </a:p>
      </dgm:t>
    </dgm:pt>
    <dgm:pt modelId="{61AA71E3-8CF3-42A5-81A8-166797D58276}" type="parTrans" cxnId="{DF9EEE78-AF63-4AEF-9D2C-875CF315791C}">
      <dgm:prSet/>
      <dgm:spPr/>
      <dgm:t>
        <a:bodyPr/>
        <a:lstStyle/>
        <a:p>
          <a:endParaRPr lang="en-AU"/>
        </a:p>
      </dgm:t>
    </dgm:pt>
    <dgm:pt modelId="{863AB904-A903-406C-B93A-59EE6299D7BE}" type="sibTrans" cxnId="{DF9EEE78-AF63-4AEF-9D2C-875CF315791C}">
      <dgm:prSet/>
      <dgm:spPr/>
      <dgm:t>
        <a:bodyPr/>
        <a:lstStyle/>
        <a:p>
          <a:endParaRPr lang="en-AU"/>
        </a:p>
      </dgm:t>
    </dgm:pt>
    <dgm:pt modelId="{B731F8D0-2563-449F-8C14-D280F6C6F83C}">
      <dgm:prSet phldrT="[Text]"/>
      <dgm:spPr/>
      <dgm:t>
        <a:bodyPr/>
        <a:lstStyle/>
        <a:p>
          <a:pPr>
            <a:buNone/>
          </a:pPr>
          <a:r>
            <a:rPr lang="en-AU" dirty="0"/>
            <a:t>2</a:t>
          </a:r>
          <a:r>
            <a:rPr lang="en-AU" baseline="30000" dirty="0"/>
            <a:t>nd</a:t>
          </a:r>
          <a:r>
            <a:rPr lang="en-AU" dirty="0"/>
            <a:t> leading cause of death &amp; burden of disease</a:t>
          </a:r>
        </a:p>
      </dgm:t>
    </dgm:pt>
    <dgm:pt modelId="{E171ACC3-2286-4D7D-AC94-08626C7CE550}" type="parTrans" cxnId="{C9A728B9-888C-42F7-89CC-63BCA1150565}">
      <dgm:prSet/>
      <dgm:spPr/>
      <dgm:t>
        <a:bodyPr/>
        <a:lstStyle/>
        <a:p>
          <a:endParaRPr lang="en-AU"/>
        </a:p>
      </dgm:t>
    </dgm:pt>
    <dgm:pt modelId="{6A0F2C87-E53F-4F03-A883-18BD64CB4DD1}" type="sibTrans" cxnId="{C9A728B9-888C-42F7-89CC-63BCA1150565}">
      <dgm:prSet/>
      <dgm:spPr/>
      <dgm:t>
        <a:bodyPr/>
        <a:lstStyle/>
        <a:p>
          <a:endParaRPr lang="en-AU"/>
        </a:p>
      </dgm:t>
    </dgm:pt>
    <dgm:pt modelId="{E6351CCB-DE6F-4FE1-88D4-7BFABAE905E2}">
      <dgm:prSet phldrT="[Text]"/>
      <dgm:spPr/>
      <dgm:t>
        <a:bodyPr/>
        <a:lstStyle/>
        <a:p>
          <a:pPr>
            <a:buNone/>
          </a:pPr>
          <a:r>
            <a:rPr lang="en-AU" dirty="0"/>
            <a:t>Currently no cure, but care strategies focus on maintaining independence, dignity and autonomy</a:t>
          </a:r>
        </a:p>
      </dgm:t>
    </dgm:pt>
    <dgm:pt modelId="{31092711-84FB-400B-AE99-C3D4F7181ABA}" type="parTrans" cxnId="{928D053C-FC48-495E-B56A-D1F378F6AC7C}">
      <dgm:prSet/>
      <dgm:spPr/>
      <dgm:t>
        <a:bodyPr/>
        <a:lstStyle/>
        <a:p>
          <a:endParaRPr lang="en-AU"/>
        </a:p>
      </dgm:t>
    </dgm:pt>
    <dgm:pt modelId="{FE5F1F76-621B-4770-B12A-DB79D5F6152A}" type="sibTrans" cxnId="{928D053C-FC48-495E-B56A-D1F378F6AC7C}">
      <dgm:prSet/>
      <dgm:spPr/>
      <dgm:t>
        <a:bodyPr/>
        <a:lstStyle/>
        <a:p>
          <a:endParaRPr lang="en-AU"/>
        </a:p>
      </dgm:t>
    </dgm:pt>
    <dgm:pt modelId="{6D673F75-C234-4083-903F-B9C4FA1CDE5F}">
      <dgm:prSet phldrT="[Text]"/>
      <dgm:spPr/>
      <dgm:t>
        <a:bodyPr/>
        <a:lstStyle/>
        <a:p>
          <a:pPr>
            <a:buNone/>
          </a:pPr>
          <a:r>
            <a:rPr lang="en-AU" dirty="0"/>
            <a:t>Dementia Australia, Dementia Training Australia, Dementia Enabling Environments, Carers Australia…</a:t>
          </a:r>
        </a:p>
      </dgm:t>
    </dgm:pt>
    <dgm:pt modelId="{B8014E50-D650-43BE-B850-1D84352353E5}" type="parTrans" cxnId="{12F3987C-18D0-4584-8D14-9D521F95576F}">
      <dgm:prSet/>
      <dgm:spPr/>
      <dgm:t>
        <a:bodyPr/>
        <a:lstStyle/>
        <a:p>
          <a:endParaRPr lang="en-AU"/>
        </a:p>
      </dgm:t>
    </dgm:pt>
    <dgm:pt modelId="{51B719C5-97C1-40C4-AAA7-CBC1F197CE2A}" type="sibTrans" cxnId="{12F3987C-18D0-4584-8D14-9D521F95576F}">
      <dgm:prSet/>
      <dgm:spPr/>
      <dgm:t>
        <a:bodyPr/>
        <a:lstStyle/>
        <a:p>
          <a:endParaRPr lang="en-AU"/>
        </a:p>
      </dgm:t>
    </dgm:pt>
    <dgm:pt modelId="{4F49C1F6-8970-4D70-AC22-BABDA5C3E935}" type="pres">
      <dgm:prSet presAssocID="{57F9DFAB-09E5-4D49-BEF0-0AC11F7FC9AF}" presName="linear" presStyleCnt="0">
        <dgm:presLayoutVars>
          <dgm:dir/>
          <dgm:animLvl val="lvl"/>
          <dgm:resizeHandles val="exact"/>
        </dgm:presLayoutVars>
      </dgm:prSet>
      <dgm:spPr/>
    </dgm:pt>
    <dgm:pt modelId="{E007B2F3-B0FC-4BA7-A2FB-7240D77720FB}" type="pres">
      <dgm:prSet presAssocID="{CB3F2C59-E092-4A15-8C47-11DFA3611B81}" presName="parentLin" presStyleCnt="0"/>
      <dgm:spPr/>
    </dgm:pt>
    <dgm:pt modelId="{E4403B43-812C-450C-A513-4E4C405F75A5}" type="pres">
      <dgm:prSet presAssocID="{CB3F2C59-E092-4A15-8C47-11DFA3611B81}" presName="parentLeftMargin" presStyleLbl="node1" presStyleIdx="0" presStyleCnt="3"/>
      <dgm:spPr/>
    </dgm:pt>
    <dgm:pt modelId="{6932FDB0-6C15-41DA-A1BE-48466DA8BF47}" type="pres">
      <dgm:prSet presAssocID="{CB3F2C59-E092-4A15-8C47-11DFA3611B81}" presName="parentText" presStyleLbl="node1" presStyleIdx="0" presStyleCnt="3">
        <dgm:presLayoutVars>
          <dgm:chMax val="0"/>
          <dgm:bulletEnabled val="1"/>
        </dgm:presLayoutVars>
      </dgm:prSet>
      <dgm:spPr/>
    </dgm:pt>
    <dgm:pt modelId="{C20E7D9A-7BC4-4B16-8806-A355F96B6B28}" type="pres">
      <dgm:prSet presAssocID="{CB3F2C59-E092-4A15-8C47-11DFA3611B81}" presName="negativeSpace" presStyleCnt="0"/>
      <dgm:spPr/>
    </dgm:pt>
    <dgm:pt modelId="{0E4800A2-C7A6-4371-9959-F7A98B77ECB0}" type="pres">
      <dgm:prSet presAssocID="{CB3F2C59-E092-4A15-8C47-11DFA3611B81}" presName="childText" presStyleLbl="conFgAcc1" presStyleIdx="0" presStyleCnt="3">
        <dgm:presLayoutVars>
          <dgm:bulletEnabled val="1"/>
        </dgm:presLayoutVars>
      </dgm:prSet>
      <dgm:spPr/>
    </dgm:pt>
    <dgm:pt modelId="{F1ADF4D8-F0A4-49BF-A192-CBE176270459}" type="pres">
      <dgm:prSet presAssocID="{0C3AFAFF-5B11-46A6-8B56-9793C79891A6}" presName="spaceBetweenRectangles" presStyleCnt="0"/>
      <dgm:spPr/>
    </dgm:pt>
    <dgm:pt modelId="{66A53442-EF02-4D7C-8956-433714CCD01B}" type="pres">
      <dgm:prSet presAssocID="{C8EB0BD2-F9D6-45DE-93D4-9688529C3EC1}" presName="parentLin" presStyleCnt="0"/>
      <dgm:spPr/>
    </dgm:pt>
    <dgm:pt modelId="{C12CA6C9-1FB2-438F-B361-3EEF3030A364}" type="pres">
      <dgm:prSet presAssocID="{C8EB0BD2-F9D6-45DE-93D4-9688529C3EC1}" presName="parentLeftMargin" presStyleLbl="node1" presStyleIdx="0" presStyleCnt="3"/>
      <dgm:spPr/>
    </dgm:pt>
    <dgm:pt modelId="{EBDBF6A9-75C2-42B9-B61D-6C945D709A3B}" type="pres">
      <dgm:prSet presAssocID="{C8EB0BD2-F9D6-45DE-93D4-9688529C3EC1}" presName="parentText" presStyleLbl="node1" presStyleIdx="1" presStyleCnt="3">
        <dgm:presLayoutVars>
          <dgm:chMax val="0"/>
          <dgm:bulletEnabled val="1"/>
        </dgm:presLayoutVars>
      </dgm:prSet>
      <dgm:spPr/>
    </dgm:pt>
    <dgm:pt modelId="{90112AE0-B819-4F63-AEB7-EF60DE6AE0B3}" type="pres">
      <dgm:prSet presAssocID="{C8EB0BD2-F9D6-45DE-93D4-9688529C3EC1}" presName="negativeSpace" presStyleCnt="0"/>
      <dgm:spPr/>
    </dgm:pt>
    <dgm:pt modelId="{0AFAAD16-F431-40A9-8D1E-99A3B5FCAA3D}" type="pres">
      <dgm:prSet presAssocID="{C8EB0BD2-F9D6-45DE-93D4-9688529C3EC1}" presName="childText" presStyleLbl="conFgAcc1" presStyleIdx="1" presStyleCnt="3">
        <dgm:presLayoutVars>
          <dgm:bulletEnabled val="1"/>
        </dgm:presLayoutVars>
      </dgm:prSet>
      <dgm:spPr/>
    </dgm:pt>
    <dgm:pt modelId="{A3960299-EAFB-4639-B942-63E6B8045B86}" type="pres">
      <dgm:prSet presAssocID="{E519C71B-DDB5-48FE-8493-DA6EC8631315}" presName="spaceBetweenRectangles" presStyleCnt="0"/>
      <dgm:spPr/>
    </dgm:pt>
    <dgm:pt modelId="{567F1FF4-D283-4747-9457-12E0F1DB2876}" type="pres">
      <dgm:prSet presAssocID="{3C061E54-4D10-452B-86AA-FF391A2060A1}" presName="parentLin" presStyleCnt="0"/>
      <dgm:spPr/>
    </dgm:pt>
    <dgm:pt modelId="{6499A511-65BA-412C-83C4-183DCED6559B}" type="pres">
      <dgm:prSet presAssocID="{3C061E54-4D10-452B-86AA-FF391A2060A1}" presName="parentLeftMargin" presStyleLbl="node1" presStyleIdx="1" presStyleCnt="3"/>
      <dgm:spPr/>
    </dgm:pt>
    <dgm:pt modelId="{90A7AF2A-2DC0-48CA-A72C-D94DD81C09AC}" type="pres">
      <dgm:prSet presAssocID="{3C061E54-4D10-452B-86AA-FF391A2060A1}" presName="parentText" presStyleLbl="node1" presStyleIdx="2" presStyleCnt="3">
        <dgm:presLayoutVars>
          <dgm:chMax val="0"/>
          <dgm:bulletEnabled val="1"/>
        </dgm:presLayoutVars>
      </dgm:prSet>
      <dgm:spPr/>
    </dgm:pt>
    <dgm:pt modelId="{2B2C5723-199F-478E-A5F8-86489E60CB19}" type="pres">
      <dgm:prSet presAssocID="{3C061E54-4D10-452B-86AA-FF391A2060A1}" presName="negativeSpace" presStyleCnt="0"/>
      <dgm:spPr/>
    </dgm:pt>
    <dgm:pt modelId="{51F284A0-71F9-4E26-BB5C-023EDD7B6D54}" type="pres">
      <dgm:prSet presAssocID="{3C061E54-4D10-452B-86AA-FF391A2060A1}" presName="childText" presStyleLbl="conFgAcc1" presStyleIdx="2" presStyleCnt="3">
        <dgm:presLayoutVars>
          <dgm:bulletEnabled val="1"/>
        </dgm:presLayoutVars>
      </dgm:prSet>
      <dgm:spPr/>
    </dgm:pt>
  </dgm:ptLst>
  <dgm:cxnLst>
    <dgm:cxn modelId="{9201B600-A8A4-4144-B3EC-B170313DEF13}" srcId="{CB3F2C59-E092-4A15-8C47-11DFA3611B81}" destId="{19ECFCDA-A254-452B-B19B-D4B8C6C4A03C}" srcOrd="0" destOrd="0" parTransId="{0F2487AD-6772-4CF7-8D3E-FD424129AAE2}" sibTransId="{FDF674AE-7BD6-4499-B5EF-0E193D78783A}"/>
    <dgm:cxn modelId="{8D5C6801-1E5F-4232-9693-27A096A4596E}" srcId="{57F9DFAB-09E5-4D49-BEF0-0AC11F7FC9AF}" destId="{C8EB0BD2-F9D6-45DE-93D4-9688529C3EC1}" srcOrd="1" destOrd="0" parTransId="{73D2B5C9-13ED-45F4-8CF0-729CC27844C9}" sibTransId="{E519C71B-DDB5-48FE-8493-DA6EC8631315}"/>
    <dgm:cxn modelId="{76542E15-784D-4CA4-B081-1957C15B7E5B}" type="presOf" srcId="{3C061E54-4D10-452B-86AA-FF391A2060A1}" destId="{90A7AF2A-2DC0-48CA-A72C-D94DD81C09AC}" srcOrd="1" destOrd="0" presId="urn:microsoft.com/office/officeart/2005/8/layout/list1"/>
    <dgm:cxn modelId="{928D053C-FC48-495E-B56A-D1F378F6AC7C}" srcId="{3C061E54-4D10-452B-86AA-FF391A2060A1}" destId="{E6351CCB-DE6F-4FE1-88D4-7BFABAE905E2}" srcOrd="0" destOrd="0" parTransId="{31092711-84FB-400B-AE99-C3D4F7181ABA}" sibTransId="{FE5F1F76-621B-4770-B12A-DB79D5F6152A}"/>
    <dgm:cxn modelId="{17716E40-3EAB-46EC-9D52-121B6D56D6BE}" type="presOf" srcId="{BE98502B-7E82-4791-B0B7-D92FC26527BF}" destId="{0AFAAD16-F431-40A9-8D1E-99A3B5FCAA3D}" srcOrd="0" destOrd="0" presId="urn:microsoft.com/office/officeart/2005/8/layout/list1"/>
    <dgm:cxn modelId="{ADA36567-EC0A-46B4-9125-D447068395EE}" type="presOf" srcId="{CB3F2C59-E092-4A15-8C47-11DFA3611B81}" destId="{6932FDB0-6C15-41DA-A1BE-48466DA8BF47}" srcOrd="1" destOrd="0" presId="urn:microsoft.com/office/officeart/2005/8/layout/list1"/>
    <dgm:cxn modelId="{310CD84E-56AC-4500-A7C3-8183F17E7B9B}" srcId="{57F9DFAB-09E5-4D49-BEF0-0AC11F7FC9AF}" destId="{CB3F2C59-E092-4A15-8C47-11DFA3611B81}" srcOrd="0" destOrd="0" parTransId="{AA39BBEA-13D8-4007-A8E4-8BA16D933576}" sibTransId="{0C3AFAFF-5B11-46A6-8B56-9793C79891A6}"/>
    <dgm:cxn modelId="{AAAC456F-355C-4809-A05E-7E32C579497A}" type="presOf" srcId="{C8EB0BD2-F9D6-45DE-93D4-9688529C3EC1}" destId="{EBDBF6A9-75C2-42B9-B61D-6C945D709A3B}" srcOrd="1" destOrd="0" presId="urn:microsoft.com/office/officeart/2005/8/layout/list1"/>
    <dgm:cxn modelId="{C28A6855-0A8E-4B0C-8069-D492C5BA6C46}" type="presOf" srcId="{3C061E54-4D10-452B-86AA-FF391A2060A1}" destId="{6499A511-65BA-412C-83C4-183DCED6559B}" srcOrd="0" destOrd="0" presId="urn:microsoft.com/office/officeart/2005/8/layout/list1"/>
    <dgm:cxn modelId="{03927856-6871-46AE-8F52-9FB0819B0048}" srcId="{C8EB0BD2-F9D6-45DE-93D4-9688529C3EC1}" destId="{BEA9966E-EFC1-46A7-AE90-AD13D942A782}" srcOrd="1" destOrd="0" parTransId="{3679860E-6C5B-42EC-807D-844E8A9E62A4}" sibTransId="{2E471889-4482-41E7-AD2E-DA08501B2AAC}"/>
    <dgm:cxn modelId="{EDE1EA56-5598-4B47-8F55-2F4061D852E1}" type="presOf" srcId="{B731F8D0-2563-449F-8C14-D280F6C6F83C}" destId="{0E4800A2-C7A6-4371-9959-F7A98B77ECB0}" srcOrd="0" destOrd="1" presId="urn:microsoft.com/office/officeart/2005/8/layout/list1"/>
    <dgm:cxn modelId="{DF9EEE78-AF63-4AEF-9D2C-875CF315791C}" srcId="{57F9DFAB-09E5-4D49-BEF0-0AC11F7FC9AF}" destId="{3C061E54-4D10-452B-86AA-FF391A2060A1}" srcOrd="2" destOrd="0" parTransId="{61AA71E3-8CF3-42A5-81A8-166797D58276}" sibTransId="{863AB904-A903-406C-B93A-59EE6299D7BE}"/>
    <dgm:cxn modelId="{12F3987C-18D0-4584-8D14-9D521F95576F}" srcId="{3C061E54-4D10-452B-86AA-FF391A2060A1}" destId="{6D673F75-C234-4083-903F-B9C4FA1CDE5F}" srcOrd="1" destOrd="0" parTransId="{B8014E50-D650-43BE-B850-1D84352353E5}" sibTransId="{51B719C5-97C1-40C4-AAA7-CBC1F197CE2A}"/>
    <dgm:cxn modelId="{0C619286-B0D4-40F6-A05D-90E2F3F7B155}" type="presOf" srcId="{E6351CCB-DE6F-4FE1-88D4-7BFABAE905E2}" destId="{51F284A0-71F9-4E26-BB5C-023EDD7B6D54}" srcOrd="0" destOrd="0" presId="urn:microsoft.com/office/officeart/2005/8/layout/list1"/>
    <dgm:cxn modelId="{4718F2A1-845F-49C1-8B26-61AC6F00BC14}" srcId="{C8EB0BD2-F9D6-45DE-93D4-9688529C3EC1}" destId="{BE98502B-7E82-4791-B0B7-D92FC26527BF}" srcOrd="0" destOrd="0" parTransId="{87922B04-66FC-4809-A100-BC5F5A94E3B3}" sibTransId="{BE716835-4681-4E9D-9210-255C06AB49BE}"/>
    <dgm:cxn modelId="{473510A8-E6BF-472E-B28F-32DA3045E2F8}" type="presOf" srcId="{57F9DFAB-09E5-4D49-BEF0-0AC11F7FC9AF}" destId="{4F49C1F6-8970-4D70-AC22-BABDA5C3E935}" srcOrd="0" destOrd="0" presId="urn:microsoft.com/office/officeart/2005/8/layout/list1"/>
    <dgm:cxn modelId="{D91315A9-DAB8-4DBF-AE89-710B8BE7ADF8}" type="presOf" srcId="{C8EB0BD2-F9D6-45DE-93D4-9688529C3EC1}" destId="{C12CA6C9-1FB2-438F-B361-3EEF3030A364}" srcOrd="0" destOrd="0" presId="urn:microsoft.com/office/officeart/2005/8/layout/list1"/>
    <dgm:cxn modelId="{F47224B9-B244-4BC5-88BF-1D65E79A0253}" type="presOf" srcId="{BEA9966E-EFC1-46A7-AE90-AD13D942A782}" destId="{0AFAAD16-F431-40A9-8D1E-99A3B5FCAA3D}" srcOrd="0" destOrd="1" presId="urn:microsoft.com/office/officeart/2005/8/layout/list1"/>
    <dgm:cxn modelId="{C9A728B9-888C-42F7-89CC-63BCA1150565}" srcId="{CB3F2C59-E092-4A15-8C47-11DFA3611B81}" destId="{B731F8D0-2563-449F-8C14-D280F6C6F83C}" srcOrd="1" destOrd="0" parTransId="{E171ACC3-2286-4D7D-AC94-08626C7CE550}" sibTransId="{6A0F2C87-E53F-4F03-A883-18BD64CB4DD1}"/>
    <dgm:cxn modelId="{267E81D0-B47A-4E76-AFDB-6EFBFB8ECBB9}" type="presOf" srcId="{CB3F2C59-E092-4A15-8C47-11DFA3611B81}" destId="{E4403B43-812C-450C-A513-4E4C405F75A5}" srcOrd="0" destOrd="0" presId="urn:microsoft.com/office/officeart/2005/8/layout/list1"/>
    <dgm:cxn modelId="{01013EDB-8E46-4CE5-9180-01ED2579C099}" type="presOf" srcId="{19ECFCDA-A254-452B-B19B-D4B8C6C4A03C}" destId="{0E4800A2-C7A6-4371-9959-F7A98B77ECB0}" srcOrd="0" destOrd="0" presId="urn:microsoft.com/office/officeart/2005/8/layout/list1"/>
    <dgm:cxn modelId="{15A447DF-6E89-473E-B090-4FAD1D434008}" type="presOf" srcId="{6D673F75-C234-4083-903F-B9C4FA1CDE5F}" destId="{51F284A0-71F9-4E26-BB5C-023EDD7B6D54}" srcOrd="0" destOrd="1" presId="urn:microsoft.com/office/officeart/2005/8/layout/list1"/>
    <dgm:cxn modelId="{BE94BFB0-A585-4EDD-B719-6739CEBB83FF}" type="presParOf" srcId="{4F49C1F6-8970-4D70-AC22-BABDA5C3E935}" destId="{E007B2F3-B0FC-4BA7-A2FB-7240D77720FB}" srcOrd="0" destOrd="0" presId="urn:microsoft.com/office/officeart/2005/8/layout/list1"/>
    <dgm:cxn modelId="{7B8D209F-03AE-48DB-BEE2-44CE43D259BB}" type="presParOf" srcId="{E007B2F3-B0FC-4BA7-A2FB-7240D77720FB}" destId="{E4403B43-812C-450C-A513-4E4C405F75A5}" srcOrd="0" destOrd="0" presId="urn:microsoft.com/office/officeart/2005/8/layout/list1"/>
    <dgm:cxn modelId="{24BD8ED5-4B4B-4444-8DB4-F725CA4FEFF8}" type="presParOf" srcId="{E007B2F3-B0FC-4BA7-A2FB-7240D77720FB}" destId="{6932FDB0-6C15-41DA-A1BE-48466DA8BF47}" srcOrd="1" destOrd="0" presId="urn:microsoft.com/office/officeart/2005/8/layout/list1"/>
    <dgm:cxn modelId="{9C824CAC-1AA6-43CF-A503-71A294769169}" type="presParOf" srcId="{4F49C1F6-8970-4D70-AC22-BABDA5C3E935}" destId="{C20E7D9A-7BC4-4B16-8806-A355F96B6B28}" srcOrd="1" destOrd="0" presId="urn:microsoft.com/office/officeart/2005/8/layout/list1"/>
    <dgm:cxn modelId="{581BCD1C-27F3-4C3F-A657-7CF768A279E4}" type="presParOf" srcId="{4F49C1F6-8970-4D70-AC22-BABDA5C3E935}" destId="{0E4800A2-C7A6-4371-9959-F7A98B77ECB0}" srcOrd="2" destOrd="0" presId="urn:microsoft.com/office/officeart/2005/8/layout/list1"/>
    <dgm:cxn modelId="{69C9735C-E3EF-4D96-A8E5-741790020938}" type="presParOf" srcId="{4F49C1F6-8970-4D70-AC22-BABDA5C3E935}" destId="{F1ADF4D8-F0A4-49BF-A192-CBE176270459}" srcOrd="3" destOrd="0" presId="urn:microsoft.com/office/officeart/2005/8/layout/list1"/>
    <dgm:cxn modelId="{87C2E2E5-4914-48A0-9EBD-3330694208EB}" type="presParOf" srcId="{4F49C1F6-8970-4D70-AC22-BABDA5C3E935}" destId="{66A53442-EF02-4D7C-8956-433714CCD01B}" srcOrd="4" destOrd="0" presId="urn:microsoft.com/office/officeart/2005/8/layout/list1"/>
    <dgm:cxn modelId="{F11832C2-DF2D-4277-98E3-A528DF20E2F0}" type="presParOf" srcId="{66A53442-EF02-4D7C-8956-433714CCD01B}" destId="{C12CA6C9-1FB2-438F-B361-3EEF3030A364}" srcOrd="0" destOrd="0" presId="urn:microsoft.com/office/officeart/2005/8/layout/list1"/>
    <dgm:cxn modelId="{F5874C4D-2F0C-495F-ADDC-753BE99E4C05}" type="presParOf" srcId="{66A53442-EF02-4D7C-8956-433714CCD01B}" destId="{EBDBF6A9-75C2-42B9-B61D-6C945D709A3B}" srcOrd="1" destOrd="0" presId="urn:microsoft.com/office/officeart/2005/8/layout/list1"/>
    <dgm:cxn modelId="{0B989BC9-C772-4D14-A8E1-9B29A2BC1455}" type="presParOf" srcId="{4F49C1F6-8970-4D70-AC22-BABDA5C3E935}" destId="{90112AE0-B819-4F63-AEB7-EF60DE6AE0B3}" srcOrd="5" destOrd="0" presId="urn:microsoft.com/office/officeart/2005/8/layout/list1"/>
    <dgm:cxn modelId="{D8F29572-1BEB-47D2-A916-3AB8C1582699}" type="presParOf" srcId="{4F49C1F6-8970-4D70-AC22-BABDA5C3E935}" destId="{0AFAAD16-F431-40A9-8D1E-99A3B5FCAA3D}" srcOrd="6" destOrd="0" presId="urn:microsoft.com/office/officeart/2005/8/layout/list1"/>
    <dgm:cxn modelId="{F502F1F6-6CC8-4CA3-BC00-44DD98D83579}" type="presParOf" srcId="{4F49C1F6-8970-4D70-AC22-BABDA5C3E935}" destId="{A3960299-EAFB-4639-B942-63E6B8045B86}" srcOrd="7" destOrd="0" presId="urn:microsoft.com/office/officeart/2005/8/layout/list1"/>
    <dgm:cxn modelId="{28BED63E-1E6E-4494-9A16-3FBDDF4ADCCE}" type="presParOf" srcId="{4F49C1F6-8970-4D70-AC22-BABDA5C3E935}" destId="{567F1FF4-D283-4747-9457-12E0F1DB2876}" srcOrd="8" destOrd="0" presId="urn:microsoft.com/office/officeart/2005/8/layout/list1"/>
    <dgm:cxn modelId="{69B99909-3B73-4B1D-AA3A-D5025E25EC96}" type="presParOf" srcId="{567F1FF4-D283-4747-9457-12E0F1DB2876}" destId="{6499A511-65BA-412C-83C4-183DCED6559B}" srcOrd="0" destOrd="0" presId="urn:microsoft.com/office/officeart/2005/8/layout/list1"/>
    <dgm:cxn modelId="{ACE7F319-0DB9-4E87-B217-080D80E0296C}" type="presParOf" srcId="{567F1FF4-D283-4747-9457-12E0F1DB2876}" destId="{90A7AF2A-2DC0-48CA-A72C-D94DD81C09AC}" srcOrd="1" destOrd="0" presId="urn:microsoft.com/office/officeart/2005/8/layout/list1"/>
    <dgm:cxn modelId="{DD1100D4-37B5-4B5E-A034-3C6D1851E674}" type="presParOf" srcId="{4F49C1F6-8970-4D70-AC22-BABDA5C3E935}" destId="{2B2C5723-199F-478E-A5F8-86489E60CB19}" srcOrd="9" destOrd="0" presId="urn:microsoft.com/office/officeart/2005/8/layout/list1"/>
    <dgm:cxn modelId="{6FD0205A-8D30-44D7-A92B-77E4834BC2ED}" type="presParOf" srcId="{4F49C1F6-8970-4D70-AC22-BABDA5C3E935}" destId="{51F284A0-71F9-4E26-BB5C-023EDD7B6D54}"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7F9DFAB-09E5-4D49-BEF0-0AC11F7FC9AF}"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AU"/>
        </a:p>
      </dgm:t>
    </dgm:pt>
    <dgm:pt modelId="{CB3F2C59-E092-4A15-8C47-11DFA3611B81}">
      <dgm:prSet phldrT="[Text]"/>
      <dgm:spPr/>
      <dgm:t>
        <a:bodyPr/>
        <a:lstStyle/>
        <a:p>
          <a:r>
            <a:rPr lang="en-AU" dirty="0"/>
            <a:t>A shifting paradigm</a:t>
          </a:r>
        </a:p>
      </dgm:t>
    </dgm:pt>
    <dgm:pt modelId="{AA39BBEA-13D8-4007-A8E4-8BA16D933576}" type="parTrans" cxnId="{310CD84E-56AC-4500-A7C3-8183F17E7B9B}">
      <dgm:prSet/>
      <dgm:spPr/>
      <dgm:t>
        <a:bodyPr/>
        <a:lstStyle/>
        <a:p>
          <a:endParaRPr lang="en-AU"/>
        </a:p>
      </dgm:t>
    </dgm:pt>
    <dgm:pt modelId="{0C3AFAFF-5B11-46A6-8B56-9793C79891A6}" type="sibTrans" cxnId="{310CD84E-56AC-4500-A7C3-8183F17E7B9B}">
      <dgm:prSet/>
      <dgm:spPr/>
      <dgm:t>
        <a:bodyPr/>
        <a:lstStyle/>
        <a:p>
          <a:endParaRPr lang="en-AU"/>
        </a:p>
      </dgm:t>
    </dgm:pt>
    <dgm:pt modelId="{19ECFCDA-A254-452B-B19B-D4B8C6C4A03C}">
      <dgm:prSet phldrT="[Text]"/>
      <dgm:spPr/>
      <dgm:t>
        <a:bodyPr/>
        <a:lstStyle/>
        <a:p>
          <a:pPr>
            <a:buNone/>
          </a:pPr>
          <a:r>
            <a:rPr lang="en-AU" dirty="0"/>
            <a:t>Convention on the Rights of Persons with Disabilities</a:t>
          </a:r>
        </a:p>
      </dgm:t>
    </dgm:pt>
    <dgm:pt modelId="{0F2487AD-6772-4CF7-8D3E-FD424129AAE2}" type="parTrans" cxnId="{9201B600-A8A4-4144-B3EC-B170313DEF13}">
      <dgm:prSet/>
      <dgm:spPr/>
      <dgm:t>
        <a:bodyPr/>
        <a:lstStyle/>
        <a:p>
          <a:endParaRPr lang="en-AU"/>
        </a:p>
      </dgm:t>
    </dgm:pt>
    <dgm:pt modelId="{FDF674AE-7BD6-4499-B5EF-0E193D78783A}" type="sibTrans" cxnId="{9201B600-A8A4-4144-B3EC-B170313DEF13}">
      <dgm:prSet/>
      <dgm:spPr/>
      <dgm:t>
        <a:bodyPr/>
        <a:lstStyle/>
        <a:p>
          <a:endParaRPr lang="en-AU"/>
        </a:p>
      </dgm:t>
    </dgm:pt>
    <dgm:pt modelId="{C8EB0BD2-F9D6-45DE-93D4-9688529C3EC1}">
      <dgm:prSet phldrT="[Text]"/>
      <dgm:spPr/>
      <dgm:t>
        <a:bodyPr/>
        <a:lstStyle/>
        <a:p>
          <a:r>
            <a:rPr lang="en-AU" dirty="0"/>
            <a:t>Substitute decision making</a:t>
          </a:r>
        </a:p>
      </dgm:t>
    </dgm:pt>
    <dgm:pt modelId="{73D2B5C9-13ED-45F4-8CF0-729CC27844C9}" type="parTrans" cxnId="{8D5C6801-1E5F-4232-9693-27A096A4596E}">
      <dgm:prSet/>
      <dgm:spPr/>
      <dgm:t>
        <a:bodyPr/>
        <a:lstStyle/>
        <a:p>
          <a:endParaRPr lang="en-AU"/>
        </a:p>
      </dgm:t>
    </dgm:pt>
    <dgm:pt modelId="{E519C71B-DDB5-48FE-8493-DA6EC8631315}" type="sibTrans" cxnId="{8D5C6801-1E5F-4232-9693-27A096A4596E}">
      <dgm:prSet/>
      <dgm:spPr/>
      <dgm:t>
        <a:bodyPr/>
        <a:lstStyle/>
        <a:p>
          <a:endParaRPr lang="en-AU"/>
        </a:p>
      </dgm:t>
    </dgm:pt>
    <dgm:pt modelId="{BE98502B-7E82-4791-B0B7-D92FC26527BF}">
      <dgm:prSet phldrT="[Text]"/>
      <dgm:spPr/>
      <dgm:t>
        <a:bodyPr/>
        <a:lstStyle/>
        <a:p>
          <a:pPr>
            <a:buNone/>
          </a:pPr>
          <a:r>
            <a:rPr lang="en-AU" dirty="0"/>
            <a:t>One person makes a decision on behalf of another</a:t>
          </a:r>
        </a:p>
      </dgm:t>
    </dgm:pt>
    <dgm:pt modelId="{87922B04-66FC-4809-A100-BC5F5A94E3B3}" type="parTrans" cxnId="{4718F2A1-845F-49C1-8B26-61AC6F00BC14}">
      <dgm:prSet/>
      <dgm:spPr/>
      <dgm:t>
        <a:bodyPr/>
        <a:lstStyle/>
        <a:p>
          <a:endParaRPr lang="en-AU"/>
        </a:p>
      </dgm:t>
    </dgm:pt>
    <dgm:pt modelId="{BE716835-4681-4E9D-9210-255C06AB49BE}" type="sibTrans" cxnId="{4718F2A1-845F-49C1-8B26-61AC6F00BC14}">
      <dgm:prSet/>
      <dgm:spPr/>
      <dgm:t>
        <a:bodyPr/>
        <a:lstStyle/>
        <a:p>
          <a:endParaRPr lang="en-AU"/>
        </a:p>
      </dgm:t>
    </dgm:pt>
    <dgm:pt modelId="{BEA9966E-EFC1-46A7-AE90-AD13D942A782}">
      <dgm:prSet phldrT="[Text]"/>
      <dgm:spPr/>
      <dgm:t>
        <a:bodyPr/>
        <a:lstStyle/>
        <a:p>
          <a:pPr>
            <a:buNone/>
          </a:pPr>
          <a:r>
            <a:rPr lang="en-AU" dirty="0"/>
            <a:t>In the person’s ‘best interest’</a:t>
          </a:r>
        </a:p>
      </dgm:t>
    </dgm:pt>
    <dgm:pt modelId="{3679860E-6C5B-42EC-807D-844E8A9E62A4}" type="parTrans" cxnId="{03927856-6871-46AE-8F52-9FB0819B0048}">
      <dgm:prSet/>
      <dgm:spPr/>
      <dgm:t>
        <a:bodyPr/>
        <a:lstStyle/>
        <a:p>
          <a:endParaRPr lang="en-AU"/>
        </a:p>
      </dgm:t>
    </dgm:pt>
    <dgm:pt modelId="{2E471889-4482-41E7-AD2E-DA08501B2AAC}" type="sibTrans" cxnId="{03927856-6871-46AE-8F52-9FB0819B0048}">
      <dgm:prSet/>
      <dgm:spPr/>
      <dgm:t>
        <a:bodyPr/>
        <a:lstStyle/>
        <a:p>
          <a:endParaRPr lang="en-AU"/>
        </a:p>
      </dgm:t>
    </dgm:pt>
    <dgm:pt modelId="{3C061E54-4D10-452B-86AA-FF391A2060A1}">
      <dgm:prSet phldrT="[Text]"/>
      <dgm:spPr/>
      <dgm:t>
        <a:bodyPr/>
        <a:lstStyle/>
        <a:p>
          <a:r>
            <a:rPr lang="en-AU" dirty="0"/>
            <a:t>Shared decision making</a:t>
          </a:r>
        </a:p>
      </dgm:t>
    </dgm:pt>
    <dgm:pt modelId="{61AA71E3-8CF3-42A5-81A8-166797D58276}" type="parTrans" cxnId="{DF9EEE78-AF63-4AEF-9D2C-875CF315791C}">
      <dgm:prSet/>
      <dgm:spPr/>
      <dgm:t>
        <a:bodyPr/>
        <a:lstStyle/>
        <a:p>
          <a:endParaRPr lang="en-AU"/>
        </a:p>
      </dgm:t>
    </dgm:pt>
    <dgm:pt modelId="{863AB904-A903-406C-B93A-59EE6299D7BE}" type="sibTrans" cxnId="{DF9EEE78-AF63-4AEF-9D2C-875CF315791C}">
      <dgm:prSet/>
      <dgm:spPr/>
      <dgm:t>
        <a:bodyPr/>
        <a:lstStyle/>
        <a:p>
          <a:endParaRPr lang="en-AU"/>
        </a:p>
      </dgm:t>
    </dgm:pt>
    <dgm:pt modelId="{B731F8D0-2563-449F-8C14-D280F6C6F83C}">
      <dgm:prSet phldrT="[Text]"/>
      <dgm:spPr/>
      <dgm:t>
        <a:bodyPr/>
        <a:lstStyle/>
        <a:p>
          <a:pPr>
            <a:buNone/>
          </a:pPr>
          <a:r>
            <a:rPr lang="en-AU" dirty="0"/>
            <a:t>Respect for will and preference</a:t>
          </a:r>
        </a:p>
      </dgm:t>
    </dgm:pt>
    <dgm:pt modelId="{E171ACC3-2286-4D7D-AC94-08626C7CE550}" type="parTrans" cxnId="{C9A728B9-888C-42F7-89CC-63BCA1150565}">
      <dgm:prSet/>
      <dgm:spPr/>
      <dgm:t>
        <a:bodyPr/>
        <a:lstStyle/>
        <a:p>
          <a:endParaRPr lang="en-AU"/>
        </a:p>
      </dgm:t>
    </dgm:pt>
    <dgm:pt modelId="{6A0F2C87-E53F-4F03-A883-18BD64CB4DD1}" type="sibTrans" cxnId="{C9A728B9-888C-42F7-89CC-63BCA1150565}">
      <dgm:prSet/>
      <dgm:spPr/>
      <dgm:t>
        <a:bodyPr/>
        <a:lstStyle/>
        <a:p>
          <a:endParaRPr lang="en-AU"/>
        </a:p>
      </dgm:t>
    </dgm:pt>
    <dgm:pt modelId="{E6351CCB-DE6F-4FE1-88D4-7BFABAE905E2}">
      <dgm:prSet phldrT="[Text]"/>
      <dgm:spPr/>
      <dgm:t>
        <a:bodyPr/>
        <a:lstStyle/>
        <a:p>
          <a:pPr>
            <a:buNone/>
          </a:pPr>
          <a:r>
            <a:rPr lang="en-AU" dirty="0"/>
            <a:t>Support </a:t>
          </a:r>
          <a:r>
            <a:rPr lang="en-AU" i="1" dirty="0"/>
            <a:t>with </a:t>
          </a:r>
          <a:r>
            <a:rPr lang="en-AU" i="0" dirty="0"/>
            <a:t>decision-making</a:t>
          </a:r>
        </a:p>
        <a:p>
          <a:pPr>
            <a:buNone/>
          </a:pPr>
          <a:r>
            <a:rPr lang="en-AU" i="0" dirty="0"/>
            <a:t>Intersection of values, preferences, social supports</a:t>
          </a:r>
        </a:p>
        <a:p>
          <a:pPr>
            <a:buNone/>
          </a:pPr>
          <a:r>
            <a:rPr lang="en-AU" i="0" dirty="0"/>
            <a:t>External facilitation as needed</a:t>
          </a:r>
        </a:p>
      </dgm:t>
    </dgm:pt>
    <dgm:pt modelId="{31092711-84FB-400B-AE99-C3D4F7181ABA}" type="parTrans" cxnId="{928D053C-FC48-495E-B56A-D1F378F6AC7C}">
      <dgm:prSet/>
      <dgm:spPr/>
      <dgm:t>
        <a:bodyPr/>
        <a:lstStyle/>
        <a:p>
          <a:endParaRPr lang="en-AU"/>
        </a:p>
      </dgm:t>
    </dgm:pt>
    <dgm:pt modelId="{FE5F1F76-621B-4770-B12A-DB79D5F6152A}" type="sibTrans" cxnId="{928D053C-FC48-495E-B56A-D1F378F6AC7C}">
      <dgm:prSet/>
      <dgm:spPr/>
      <dgm:t>
        <a:bodyPr/>
        <a:lstStyle/>
        <a:p>
          <a:endParaRPr lang="en-AU"/>
        </a:p>
      </dgm:t>
    </dgm:pt>
    <dgm:pt modelId="{314EDEB1-701B-4416-8383-B6389C65B99F}" type="pres">
      <dgm:prSet presAssocID="{57F9DFAB-09E5-4D49-BEF0-0AC11F7FC9AF}" presName="Name0" presStyleCnt="0">
        <dgm:presLayoutVars>
          <dgm:chMax val="5"/>
          <dgm:chPref val="5"/>
          <dgm:dir/>
          <dgm:animLvl val="lvl"/>
        </dgm:presLayoutVars>
      </dgm:prSet>
      <dgm:spPr/>
    </dgm:pt>
    <dgm:pt modelId="{79C6A984-D4E6-43E6-9653-F54E6736B11C}" type="pres">
      <dgm:prSet presAssocID="{CB3F2C59-E092-4A15-8C47-11DFA3611B81}" presName="parentText1" presStyleLbl="node1" presStyleIdx="0" presStyleCnt="3">
        <dgm:presLayoutVars>
          <dgm:chMax/>
          <dgm:chPref val="3"/>
          <dgm:bulletEnabled val="1"/>
        </dgm:presLayoutVars>
      </dgm:prSet>
      <dgm:spPr/>
    </dgm:pt>
    <dgm:pt modelId="{CFDB737D-1DDE-4644-8418-75FA4E14B00E}" type="pres">
      <dgm:prSet presAssocID="{CB3F2C59-E092-4A15-8C47-11DFA3611B81}" presName="childText1" presStyleLbl="solidAlignAcc1" presStyleIdx="0" presStyleCnt="3">
        <dgm:presLayoutVars>
          <dgm:chMax val="0"/>
          <dgm:chPref val="0"/>
          <dgm:bulletEnabled val="1"/>
        </dgm:presLayoutVars>
      </dgm:prSet>
      <dgm:spPr/>
    </dgm:pt>
    <dgm:pt modelId="{D85F16E7-5B8B-4A52-8BD1-BE83A83EFA00}" type="pres">
      <dgm:prSet presAssocID="{C8EB0BD2-F9D6-45DE-93D4-9688529C3EC1}" presName="parentText2" presStyleLbl="node1" presStyleIdx="1" presStyleCnt="3">
        <dgm:presLayoutVars>
          <dgm:chMax/>
          <dgm:chPref val="3"/>
          <dgm:bulletEnabled val="1"/>
        </dgm:presLayoutVars>
      </dgm:prSet>
      <dgm:spPr/>
    </dgm:pt>
    <dgm:pt modelId="{C5260A33-59CC-47B7-84F3-6FACADBA879E}" type="pres">
      <dgm:prSet presAssocID="{C8EB0BD2-F9D6-45DE-93D4-9688529C3EC1}" presName="childText2" presStyleLbl="solidAlignAcc1" presStyleIdx="1" presStyleCnt="3">
        <dgm:presLayoutVars>
          <dgm:chMax val="0"/>
          <dgm:chPref val="0"/>
          <dgm:bulletEnabled val="1"/>
        </dgm:presLayoutVars>
      </dgm:prSet>
      <dgm:spPr/>
    </dgm:pt>
    <dgm:pt modelId="{954E3CA5-E80E-40EE-9F1B-1F44EF2C0644}" type="pres">
      <dgm:prSet presAssocID="{3C061E54-4D10-452B-86AA-FF391A2060A1}" presName="parentText3" presStyleLbl="node1" presStyleIdx="2" presStyleCnt="3">
        <dgm:presLayoutVars>
          <dgm:chMax/>
          <dgm:chPref val="3"/>
          <dgm:bulletEnabled val="1"/>
        </dgm:presLayoutVars>
      </dgm:prSet>
      <dgm:spPr/>
    </dgm:pt>
    <dgm:pt modelId="{3A18954B-C7B5-46FB-B0D2-B53E7E2D8CE4}" type="pres">
      <dgm:prSet presAssocID="{3C061E54-4D10-452B-86AA-FF391A2060A1}" presName="childText3" presStyleLbl="solidAlignAcc1" presStyleIdx="2" presStyleCnt="3">
        <dgm:presLayoutVars>
          <dgm:chMax val="0"/>
          <dgm:chPref val="0"/>
          <dgm:bulletEnabled val="1"/>
        </dgm:presLayoutVars>
      </dgm:prSet>
      <dgm:spPr/>
    </dgm:pt>
  </dgm:ptLst>
  <dgm:cxnLst>
    <dgm:cxn modelId="{9201B600-A8A4-4144-B3EC-B170313DEF13}" srcId="{CB3F2C59-E092-4A15-8C47-11DFA3611B81}" destId="{19ECFCDA-A254-452B-B19B-D4B8C6C4A03C}" srcOrd="0" destOrd="0" parTransId="{0F2487AD-6772-4CF7-8D3E-FD424129AAE2}" sibTransId="{FDF674AE-7BD6-4499-B5EF-0E193D78783A}"/>
    <dgm:cxn modelId="{8D5C6801-1E5F-4232-9693-27A096A4596E}" srcId="{57F9DFAB-09E5-4D49-BEF0-0AC11F7FC9AF}" destId="{C8EB0BD2-F9D6-45DE-93D4-9688529C3EC1}" srcOrd="1" destOrd="0" parTransId="{73D2B5C9-13ED-45F4-8CF0-729CC27844C9}" sibTransId="{E519C71B-DDB5-48FE-8493-DA6EC8631315}"/>
    <dgm:cxn modelId="{2F369502-FE0A-4CB6-93C6-2E6107FD0A41}" type="presOf" srcId="{BE98502B-7E82-4791-B0B7-D92FC26527BF}" destId="{C5260A33-59CC-47B7-84F3-6FACADBA879E}" srcOrd="0" destOrd="0" presId="urn:microsoft.com/office/officeart/2009/3/layout/IncreasingArrowsProcess"/>
    <dgm:cxn modelId="{C237E639-8BC4-4BE2-8540-E37F2D19383C}" type="presOf" srcId="{E6351CCB-DE6F-4FE1-88D4-7BFABAE905E2}" destId="{3A18954B-C7B5-46FB-B0D2-B53E7E2D8CE4}" srcOrd="0" destOrd="0" presId="urn:microsoft.com/office/officeart/2009/3/layout/IncreasingArrowsProcess"/>
    <dgm:cxn modelId="{928D053C-FC48-495E-B56A-D1F378F6AC7C}" srcId="{3C061E54-4D10-452B-86AA-FF391A2060A1}" destId="{E6351CCB-DE6F-4FE1-88D4-7BFABAE905E2}" srcOrd="0" destOrd="0" parTransId="{31092711-84FB-400B-AE99-C3D4F7181ABA}" sibTransId="{FE5F1F76-621B-4770-B12A-DB79D5F6152A}"/>
    <dgm:cxn modelId="{FC7DAD66-9FB2-451B-965C-FB6757629EFE}" type="presOf" srcId="{C8EB0BD2-F9D6-45DE-93D4-9688529C3EC1}" destId="{D85F16E7-5B8B-4A52-8BD1-BE83A83EFA00}" srcOrd="0" destOrd="0" presId="urn:microsoft.com/office/officeart/2009/3/layout/IncreasingArrowsProcess"/>
    <dgm:cxn modelId="{6F942469-59C2-4F96-A9EC-5D0CD9695B26}" type="presOf" srcId="{B731F8D0-2563-449F-8C14-D280F6C6F83C}" destId="{CFDB737D-1DDE-4644-8418-75FA4E14B00E}" srcOrd="0" destOrd="1" presId="urn:microsoft.com/office/officeart/2009/3/layout/IncreasingArrowsProcess"/>
    <dgm:cxn modelId="{310CD84E-56AC-4500-A7C3-8183F17E7B9B}" srcId="{57F9DFAB-09E5-4D49-BEF0-0AC11F7FC9AF}" destId="{CB3F2C59-E092-4A15-8C47-11DFA3611B81}" srcOrd="0" destOrd="0" parTransId="{AA39BBEA-13D8-4007-A8E4-8BA16D933576}" sibTransId="{0C3AFAFF-5B11-46A6-8B56-9793C79891A6}"/>
    <dgm:cxn modelId="{03927856-6871-46AE-8F52-9FB0819B0048}" srcId="{C8EB0BD2-F9D6-45DE-93D4-9688529C3EC1}" destId="{BEA9966E-EFC1-46A7-AE90-AD13D942A782}" srcOrd="1" destOrd="0" parTransId="{3679860E-6C5B-42EC-807D-844E8A9E62A4}" sibTransId="{2E471889-4482-41E7-AD2E-DA08501B2AAC}"/>
    <dgm:cxn modelId="{DF9EEE78-AF63-4AEF-9D2C-875CF315791C}" srcId="{57F9DFAB-09E5-4D49-BEF0-0AC11F7FC9AF}" destId="{3C061E54-4D10-452B-86AA-FF391A2060A1}" srcOrd="2" destOrd="0" parTransId="{61AA71E3-8CF3-42A5-81A8-166797D58276}" sibTransId="{863AB904-A903-406C-B93A-59EE6299D7BE}"/>
    <dgm:cxn modelId="{32B8D67C-F26B-4869-A015-5A6024CB877B}" type="presOf" srcId="{57F9DFAB-09E5-4D49-BEF0-0AC11F7FC9AF}" destId="{314EDEB1-701B-4416-8383-B6389C65B99F}" srcOrd="0" destOrd="0" presId="urn:microsoft.com/office/officeart/2009/3/layout/IncreasingArrowsProcess"/>
    <dgm:cxn modelId="{4718F2A1-845F-49C1-8B26-61AC6F00BC14}" srcId="{C8EB0BD2-F9D6-45DE-93D4-9688529C3EC1}" destId="{BE98502B-7E82-4791-B0B7-D92FC26527BF}" srcOrd="0" destOrd="0" parTransId="{87922B04-66FC-4809-A100-BC5F5A94E3B3}" sibTransId="{BE716835-4681-4E9D-9210-255C06AB49BE}"/>
    <dgm:cxn modelId="{C9A728B9-888C-42F7-89CC-63BCA1150565}" srcId="{CB3F2C59-E092-4A15-8C47-11DFA3611B81}" destId="{B731F8D0-2563-449F-8C14-D280F6C6F83C}" srcOrd="1" destOrd="0" parTransId="{E171ACC3-2286-4D7D-AC94-08626C7CE550}" sibTransId="{6A0F2C87-E53F-4F03-A883-18BD64CB4DD1}"/>
    <dgm:cxn modelId="{B6EBA8C3-5979-4C76-8CA5-1E4246C69184}" type="presOf" srcId="{3C061E54-4D10-452B-86AA-FF391A2060A1}" destId="{954E3CA5-E80E-40EE-9F1B-1F44EF2C0644}" srcOrd="0" destOrd="0" presId="urn:microsoft.com/office/officeart/2009/3/layout/IncreasingArrowsProcess"/>
    <dgm:cxn modelId="{3B04D3C4-F302-4A86-97DB-23BEFB08D2FA}" type="presOf" srcId="{BEA9966E-EFC1-46A7-AE90-AD13D942A782}" destId="{C5260A33-59CC-47B7-84F3-6FACADBA879E}" srcOrd="0" destOrd="1" presId="urn:microsoft.com/office/officeart/2009/3/layout/IncreasingArrowsProcess"/>
    <dgm:cxn modelId="{1C66F1D7-DB01-4ECD-9110-9933CFA60825}" type="presOf" srcId="{19ECFCDA-A254-452B-B19B-D4B8C6C4A03C}" destId="{CFDB737D-1DDE-4644-8418-75FA4E14B00E}" srcOrd="0" destOrd="0" presId="urn:microsoft.com/office/officeart/2009/3/layout/IncreasingArrowsProcess"/>
    <dgm:cxn modelId="{BE603AEC-B7CD-442B-AD1D-34724434EED5}" type="presOf" srcId="{CB3F2C59-E092-4A15-8C47-11DFA3611B81}" destId="{79C6A984-D4E6-43E6-9653-F54E6736B11C}" srcOrd="0" destOrd="0" presId="urn:microsoft.com/office/officeart/2009/3/layout/IncreasingArrowsProcess"/>
    <dgm:cxn modelId="{EEFEFBF7-9E66-4DB1-8DC0-3ACD1A61AB6B}" type="presParOf" srcId="{314EDEB1-701B-4416-8383-B6389C65B99F}" destId="{79C6A984-D4E6-43E6-9653-F54E6736B11C}" srcOrd="0" destOrd="0" presId="urn:microsoft.com/office/officeart/2009/3/layout/IncreasingArrowsProcess"/>
    <dgm:cxn modelId="{3E824729-D2EC-45AE-AF3B-55D2F431A9CD}" type="presParOf" srcId="{314EDEB1-701B-4416-8383-B6389C65B99F}" destId="{CFDB737D-1DDE-4644-8418-75FA4E14B00E}" srcOrd="1" destOrd="0" presId="urn:microsoft.com/office/officeart/2009/3/layout/IncreasingArrowsProcess"/>
    <dgm:cxn modelId="{6D436128-A17A-4F89-92FD-A2D7D332C906}" type="presParOf" srcId="{314EDEB1-701B-4416-8383-B6389C65B99F}" destId="{D85F16E7-5B8B-4A52-8BD1-BE83A83EFA00}" srcOrd="2" destOrd="0" presId="urn:microsoft.com/office/officeart/2009/3/layout/IncreasingArrowsProcess"/>
    <dgm:cxn modelId="{EA1637EE-F9D8-4EE6-BF17-72AF498F8F17}" type="presParOf" srcId="{314EDEB1-701B-4416-8383-B6389C65B99F}" destId="{C5260A33-59CC-47B7-84F3-6FACADBA879E}" srcOrd="3" destOrd="0" presId="urn:microsoft.com/office/officeart/2009/3/layout/IncreasingArrowsProcess"/>
    <dgm:cxn modelId="{CDAB46EF-0E19-472D-908A-1A9C6CAD54FF}" type="presParOf" srcId="{314EDEB1-701B-4416-8383-B6389C65B99F}" destId="{954E3CA5-E80E-40EE-9F1B-1F44EF2C0644}" srcOrd="4" destOrd="0" presId="urn:microsoft.com/office/officeart/2009/3/layout/IncreasingArrowsProcess"/>
    <dgm:cxn modelId="{23ECCD68-AF29-471D-BF50-DB6D228FD16D}" type="presParOf" srcId="{314EDEB1-701B-4416-8383-B6389C65B99F}" destId="{3A18954B-C7B5-46FB-B0D2-B53E7E2D8CE4}" srcOrd="5" destOrd="0" presId="urn:microsoft.com/office/officeart/2009/3/layout/IncreasingArrows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BE6845A-E212-4C41-B3E2-08D1DC6421B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560C525D-6608-4AD9-840D-CC65E210A525}">
      <dgm:prSet/>
      <dgm:spPr/>
      <dgm:t>
        <a:bodyPr/>
        <a:lstStyle/>
        <a:p>
          <a:r>
            <a:rPr lang="en-US" dirty="0"/>
            <a:t>30-40% of older people fall each year, 5-10% resulting in serious injury </a:t>
          </a:r>
        </a:p>
      </dgm:t>
    </dgm:pt>
    <dgm:pt modelId="{3F10EA78-83E6-42EF-8D6E-616432C66085}" type="parTrans" cxnId="{5C60B874-57BC-4751-8695-E1BE1CD32FD5}">
      <dgm:prSet/>
      <dgm:spPr/>
      <dgm:t>
        <a:bodyPr/>
        <a:lstStyle/>
        <a:p>
          <a:endParaRPr lang="en-US"/>
        </a:p>
      </dgm:t>
    </dgm:pt>
    <dgm:pt modelId="{D7D22133-B266-44B3-8FE4-B52F31E1A54C}" type="sibTrans" cxnId="{5C60B874-57BC-4751-8695-E1BE1CD32FD5}">
      <dgm:prSet/>
      <dgm:spPr/>
      <dgm:t>
        <a:bodyPr/>
        <a:lstStyle/>
        <a:p>
          <a:endParaRPr lang="en-US"/>
        </a:p>
      </dgm:t>
    </dgm:pt>
    <dgm:pt modelId="{3DA6AFE9-92FB-45E8-BA74-5C082BAC04D3}">
      <dgm:prSet/>
      <dgm:spPr/>
      <dgm:t>
        <a:bodyPr/>
        <a:lstStyle/>
        <a:p>
          <a:r>
            <a:rPr lang="en-US" dirty="0"/>
            <a:t>For injuries caused by falls, 60% of </a:t>
          </a:r>
          <a:r>
            <a:rPr lang="en-US" dirty="0" err="1"/>
            <a:t>hospitalisations</a:t>
          </a:r>
          <a:r>
            <a:rPr lang="en-US" dirty="0"/>
            <a:t> and 94% of deaths were for people &gt;65 years  </a:t>
          </a:r>
        </a:p>
      </dgm:t>
    </dgm:pt>
    <dgm:pt modelId="{36CED1B2-3ACE-48E4-83B1-8C8C1FC10E22}" type="parTrans" cxnId="{82408D62-BEBB-4FFB-9423-90E21E5FCC54}">
      <dgm:prSet/>
      <dgm:spPr/>
      <dgm:t>
        <a:bodyPr/>
        <a:lstStyle/>
        <a:p>
          <a:endParaRPr lang="en-US"/>
        </a:p>
      </dgm:t>
    </dgm:pt>
    <dgm:pt modelId="{B50D232F-10EF-46E0-BC0B-7FA3DF1E9747}" type="sibTrans" cxnId="{82408D62-BEBB-4FFB-9423-90E21E5FCC54}">
      <dgm:prSet/>
      <dgm:spPr/>
      <dgm:t>
        <a:bodyPr/>
        <a:lstStyle/>
        <a:p>
          <a:endParaRPr lang="en-US"/>
        </a:p>
      </dgm:t>
    </dgm:pt>
    <dgm:pt modelId="{3C232AF5-E632-4C9F-B7D4-BBCF439A30E6}">
      <dgm:prSet/>
      <dgm:spPr/>
      <dgm:t>
        <a:bodyPr/>
        <a:lstStyle/>
        <a:p>
          <a:r>
            <a:rPr lang="en-US" dirty="0"/>
            <a:t>For people with dementia, 60 – 80% fall within a given year, three times the risk of hip fracture and five times more likely to be </a:t>
          </a:r>
          <a:r>
            <a:rPr lang="en-US" dirty="0" err="1"/>
            <a:t>institutionalised</a:t>
          </a:r>
          <a:endParaRPr lang="en-US" dirty="0"/>
        </a:p>
      </dgm:t>
    </dgm:pt>
    <dgm:pt modelId="{8040595F-2082-460B-812B-93D8C6CFE5D8}" type="parTrans" cxnId="{18E2F690-886C-4797-8331-CAE65FDC3FD1}">
      <dgm:prSet/>
      <dgm:spPr/>
      <dgm:t>
        <a:bodyPr/>
        <a:lstStyle/>
        <a:p>
          <a:endParaRPr lang="en-US"/>
        </a:p>
      </dgm:t>
    </dgm:pt>
    <dgm:pt modelId="{BF13CE5E-38B0-474A-8C91-8C3B4E30C747}" type="sibTrans" cxnId="{18E2F690-886C-4797-8331-CAE65FDC3FD1}">
      <dgm:prSet/>
      <dgm:spPr/>
      <dgm:t>
        <a:bodyPr/>
        <a:lstStyle/>
        <a:p>
          <a:endParaRPr lang="en-US"/>
        </a:p>
      </dgm:t>
    </dgm:pt>
    <dgm:pt modelId="{8514F644-F3E8-4BB7-B0EF-EA6746DDD383}" type="pres">
      <dgm:prSet presAssocID="{BBE6845A-E212-4C41-B3E2-08D1DC6421BC}" presName="vert0" presStyleCnt="0">
        <dgm:presLayoutVars>
          <dgm:dir/>
          <dgm:animOne val="branch"/>
          <dgm:animLvl val="lvl"/>
        </dgm:presLayoutVars>
      </dgm:prSet>
      <dgm:spPr/>
    </dgm:pt>
    <dgm:pt modelId="{61517AD4-0179-480F-A142-F381CB43567B}" type="pres">
      <dgm:prSet presAssocID="{560C525D-6608-4AD9-840D-CC65E210A525}" presName="thickLine" presStyleLbl="alignNode1" presStyleIdx="0" presStyleCnt="3"/>
      <dgm:spPr/>
    </dgm:pt>
    <dgm:pt modelId="{711ACDF6-FC96-42C0-A383-A0AABAE6A5ED}" type="pres">
      <dgm:prSet presAssocID="{560C525D-6608-4AD9-840D-CC65E210A525}" presName="horz1" presStyleCnt="0"/>
      <dgm:spPr/>
    </dgm:pt>
    <dgm:pt modelId="{331C8433-0426-4C73-A2FF-ADA3A503B328}" type="pres">
      <dgm:prSet presAssocID="{560C525D-6608-4AD9-840D-CC65E210A525}" presName="tx1" presStyleLbl="revTx" presStyleIdx="0" presStyleCnt="3"/>
      <dgm:spPr/>
    </dgm:pt>
    <dgm:pt modelId="{E167889F-FDE8-41E1-9A4B-CF8608EFAB62}" type="pres">
      <dgm:prSet presAssocID="{560C525D-6608-4AD9-840D-CC65E210A525}" presName="vert1" presStyleCnt="0"/>
      <dgm:spPr/>
    </dgm:pt>
    <dgm:pt modelId="{BD579562-64FA-4F81-A608-120071687AFE}" type="pres">
      <dgm:prSet presAssocID="{3DA6AFE9-92FB-45E8-BA74-5C082BAC04D3}" presName="thickLine" presStyleLbl="alignNode1" presStyleIdx="1" presStyleCnt="3"/>
      <dgm:spPr/>
    </dgm:pt>
    <dgm:pt modelId="{417CE5E0-D90F-4B27-B2F9-00939D87CE85}" type="pres">
      <dgm:prSet presAssocID="{3DA6AFE9-92FB-45E8-BA74-5C082BAC04D3}" presName="horz1" presStyleCnt="0"/>
      <dgm:spPr/>
    </dgm:pt>
    <dgm:pt modelId="{AAB5D0E5-150D-4CFF-8C6D-83A71840E32B}" type="pres">
      <dgm:prSet presAssocID="{3DA6AFE9-92FB-45E8-BA74-5C082BAC04D3}" presName="tx1" presStyleLbl="revTx" presStyleIdx="1" presStyleCnt="3"/>
      <dgm:spPr/>
    </dgm:pt>
    <dgm:pt modelId="{548CB961-B3DE-4D69-BF75-A87263920C15}" type="pres">
      <dgm:prSet presAssocID="{3DA6AFE9-92FB-45E8-BA74-5C082BAC04D3}" presName="vert1" presStyleCnt="0"/>
      <dgm:spPr/>
    </dgm:pt>
    <dgm:pt modelId="{E1C47470-E9AC-4DAA-BB70-587230429CE3}" type="pres">
      <dgm:prSet presAssocID="{3C232AF5-E632-4C9F-B7D4-BBCF439A30E6}" presName="thickLine" presStyleLbl="alignNode1" presStyleIdx="2" presStyleCnt="3"/>
      <dgm:spPr/>
    </dgm:pt>
    <dgm:pt modelId="{5736D889-83CE-4F1D-B761-3A0A597BBD53}" type="pres">
      <dgm:prSet presAssocID="{3C232AF5-E632-4C9F-B7D4-BBCF439A30E6}" presName="horz1" presStyleCnt="0"/>
      <dgm:spPr/>
    </dgm:pt>
    <dgm:pt modelId="{A93E5948-22B6-4EF3-B6F1-E0261A8AD156}" type="pres">
      <dgm:prSet presAssocID="{3C232AF5-E632-4C9F-B7D4-BBCF439A30E6}" presName="tx1" presStyleLbl="revTx" presStyleIdx="2" presStyleCnt="3"/>
      <dgm:spPr/>
    </dgm:pt>
    <dgm:pt modelId="{D9293C21-7381-43AB-982B-C823659BF0F1}" type="pres">
      <dgm:prSet presAssocID="{3C232AF5-E632-4C9F-B7D4-BBCF439A30E6}" presName="vert1" presStyleCnt="0"/>
      <dgm:spPr/>
    </dgm:pt>
  </dgm:ptLst>
  <dgm:cxnLst>
    <dgm:cxn modelId="{82408D62-BEBB-4FFB-9423-90E21E5FCC54}" srcId="{BBE6845A-E212-4C41-B3E2-08D1DC6421BC}" destId="{3DA6AFE9-92FB-45E8-BA74-5C082BAC04D3}" srcOrd="1" destOrd="0" parTransId="{36CED1B2-3ACE-48E4-83B1-8C8C1FC10E22}" sibTransId="{B50D232F-10EF-46E0-BC0B-7FA3DF1E9747}"/>
    <dgm:cxn modelId="{5C60B874-57BC-4751-8695-E1BE1CD32FD5}" srcId="{BBE6845A-E212-4C41-B3E2-08D1DC6421BC}" destId="{560C525D-6608-4AD9-840D-CC65E210A525}" srcOrd="0" destOrd="0" parTransId="{3F10EA78-83E6-42EF-8D6E-616432C66085}" sibTransId="{D7D22133-B266-44B3-8FE4-B52F31E1A54C}"/>
    <dgm:cxn modelId="{18E2F690-886C-4797-8331-CAE65FDC3FD1}" srcId="{BBE6845A-E212-4C41-B3E2-08D1DC6421BC}" destId="{3C232AF5-E632-4C9F-B7D4-BBCF439A30E6}" srcOrd="2" destOrd="0" parTransId="{8040595F-2082-460B-812B-93D8C6CFE5D8}" sibTransId="{BF13CE5E-38B0-474A-8C91-8C3B4E30C747}"/>
    <dgm:cxn modelId="{C910A091-5966-438B-9F6C-9403C510CDBF}" type="presOf" srcId="{3DA6AFE9-92FB-45E8-BA74-5C082BAC04D3}" destId="{AAB5D0E5-150D-4CFF-8C6D-83A71840E32B}" srcOrd="0" destOrd="0" presId="urn:microsoft.com/office/officeart/2008/layout/LinedList"/>
    <dgm:cxn modelId="{74CDC39A-44C5-4C84-9ACD-C4EB0EE34263}" type="presOf" srcId="{3C232AF5-E632-4C9F-B7D4-BBCF439A30E6}" destId="{A93E5948-22B6-4EF3-B6F1-E0261A8AD156}" srcOrd="0" destOrd="0" presId="urn:microsoft.com/office/officeart/2008/layout/LinedList"/>
    <dgm:cxn modelId="{F33F3DA7-DADC-4A10-857E-861B4CE375C3}" type="presOf" srcId="{BBE6845A-E212-4C41-B3E2-08D1DC6421BC}" destId="{8514F644-F3E8-4BB7-B0EF-EA6746DDD383}" srcOrd="0" destOrd="0" presId="urn:microsoft.com/office/officeart/2008/layout/LinedList"/>
    <dgm:cxn modelId="{090403F8-4F4C-4503-8E26-7D0B77EFD47B}" type="presOf" srcId="{560C525D-6608-4AD9-840D-CC65E210A525}" destId="{331C8433-0426-4C73-A2FF-ADA3A503B328}" srcOrd="0" destOrd="0" presId="urn:microsoft.com/office/officeart/2008/layout/LinedList"/>
    <dgm:cxn modelId="{A1CD767E-A9E3-47B0-8CA1-E98225DB1000}" type="presParOf" srcId="{8514F644-F3E8-4BB7-B0EF-EA6746DDD383}" destId="{61517AD4-0179-480F-A142-F381CB43567B}" srcOrd="0" destOrd="0" presId="urn:microsoft.com/office/officeart/2008/layout/LinedList"/>
    <dgm:cxn modelId="{3BB62280-13E5-4B99-B423-6ECBBE0637DA}" type="presParOf" srcId="{8514F644-F3E8-4BB7-B0EF-EA6746DDD383}" destId="{711ACDF6-FC96-42C0-A383-A0AABAE6A5ED}" srcOrd="1" destOrd="0" presId="urn:microsoft.com/office/officeart/2008/layout/LinedList"/>
    <dgm:cxn modelId="{688206B9-BBBA-431E-9CD7-7C3F1F76F36E}" type="presParOf" srcId="{711ACDF6-FC96-42C0-A383-A0AABAE6A5ED}" destId="{331C8433-0426-4C73-A2FF-ADA3A503B328}" srcOrd="0" destOrd="0" presId="urn:microsoft.com/office/officeart/2008/layout/LinedList"/>
    <dgm:cxn modelId="{F4276275-5BED-4E78-A394-11FE859A5EF7}" type="presParOf" srcId="{711ACDF6-FC96-42C0-A383-A0AABAE6A5ED}" destId="{E167889F-FDE8-41E1-9A4B-CF8608EFAB62}" srcOrd="1" destOrd="0" presId="urn:microsoft.com/office/officeart/2008/layout/LinedList"/>
    <dgm:cxn modelId="{5BBC78FF-91E0-4855-9536-21C80B4F5087}" type="presParOf" srcId="{8514F644-F3E8-4BB7-B0EF-EA6746DDD383}" destId="{BD579562-64FA-4F81-A608-120071687AFE}" srcOrd="2" destOrd="0" presId="urn:microsoft.com/office/officeart/2008/layout/LinedList"/>
    <dgm:cxn modelId="{DE0548C8-A101-4E0F-8E58-C09B45DA6706}" type="presParOf" srcId="{8514F644-F3E8-4BB7-B0EF-EA6746DDD383}" destId="{417CE5E0-D90F-4B27-B2F9-00939D87CE85}" srcOrd="3" destOrd="0" presId="urn:microsoft.com/office/officeart/2008/layout/LinedList"/>
    <dgm:cxn modelId="{8C09387A-A39E-46D3-AF96-2B4DF97FE123}" type="presParOf" srcId="{417CE5E0-D90F-4B27-B2F9-00939D87CE85}" destId="{AAB5D0E5-150D-4CFF-8C6D-83A71840E32B}" srcOrd="0" destOrd="0" presId="urn:microsoft.com/office/officeart/2008/layout/LinedList"/>
    <dgm:cxn modelId="{1D5DD609-B29A-4EBE-AC84-87D6F45E77D0}" type="presParOf" srcId="{417CE5E0-D90F-4B27-B2F9-00939D87CE85}" destId="{548CB961-B3DE-4D69-BF75-A87263920C15}" srcOrd="1" destOrd="0" presId="urn:microsoft.com/office/officeart/2008/layout/LinedList"/>
    <dgm:cxn modelId="{BCF1647D-8329-4148-BCC8-97937BFF7578}" type="presParOf" srcId="{8514F644-F3E8-4BB7-B0EF-EA6746DDD383}" destId="{E1C47470-E9AC-4DAA-BB70-587230429CE3}" srcOrd="4" destOrd="0" presId="urn:microsoft.com/office/officeart/2008/layout/LinedList"/>
    <dgm:cxn modelId="{879C8B36-893F-414F-BBA8-F20AB6B54590}" type="presParOf" srcId="{8514F644-F3E8-4BB7-B0EF-EA6746DDD383}" destId="{5736D889-83CE-4F1D-B761-3A0A597BBD53}" srcOrd="5" destOrd="0" presId="urn:microsoft.com/office/officeart/2008/layout/LinedList"/>
    <dgm:cxn modelId="{140D6243-E6A1-44DE-BE4F-9F7584509B2F}" type="presParOf" srcId="{5736D889-83CE-4F1D-B761-3A0A597BBD53}" destId="{A93E5948-22B6-4EF3-B6F1-E0261A8AD156}" srcOrd="0" destOrd="0" presId="urn:microsoft.com/office/officeart/2008/layout/LinedList"/>
    <dgm:cxn modelId="{261A3EFC-CE2B-49A5-BA1E-C2309463A34F}" type="presParOf" srcId="{5736D889-83CE-4F1D-B761-3A0A597BBD53}" destId="{D9293C21-7381-43AB-982B-C823659BF0F1}"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7F9DFAB-09E5-4D49-BEF0-0AC11F7FC9AF}"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AU"/>
        </a:p>
      </dgm:t>
    </dgm:pt>
    <dgm:pt modelId="{CB3F2C59-E092-4A15-8C47-11DFA3611B81}">
      <dgm:prSet phldrT="[Text]"/>
      <dgm:spPr/>
      <dgm:t>
        <a:bodyPr/>
        <a:lstStyle/>
        <a:p>
          <a:r>
            <a:rPr lang="en-AU" dirty="0"/>
            <a:t>Systematic review</a:t>
          </a:r>
        </a:p>
      </dgm:t>
    </dgm:pt>
    <dgm:pt modelId="{AA39BBEA-13D8-4007-A8E4-8BA16D933576}" type="parTrans" cxnId="{310CD84E-56AC-4500-A7C3-8183F17E7B9B}">
      <dgm:prSet/>
      <dgm:spPr/>
      <dgm:t>
        <a:bodyPr/>
        <a:lstStyle/>
        <a:p>
          <a:endParaRPr lang="en-AU"/>
        </a:p>
      </dgm:t>
    </dgm:pt>
    <dgm:pt modelId="{0C3AFAFF-5B11-46A6-8B56-9793C79891A6}" type="sibTrans" cxnId="{310CD84E-56AC-4500-A7C3-8183F17E7B9B}">
      <dgm:prSet/>
      <dgm:spPr/>
      <dgm:t>
        <a:bodyPr/>
        <a:lstStyle/>
        <a:p>
          <a:endParaRPr lang="en-AU"/>
        </a:p>
      </dgm:t>
    </dgm:pt>
    <dgm:pt modelId="{62349B37-ECE6-43FB-A8E8-7D7288F8F587}">
      <dgm:prSet/>
      <dgm:spPr/>
      <dgm:t>
        <a:bodyPr/>
        <a:lstStyle/>
        <a:p>
          <a:r>
            <a:rPr lang="en-AU" dirty="0"/>
            <a:t>Development of discussion tool</a:t>
          </a:r>
        </a:p>
      </dgm:t>
    </dgm:pt>
    <dgm:pt modelId="{F4E11FFD-6A09-4C46-BF0A-D352D3E84CF0}" type="parTrans" cxnId="{9BC48533-A607-4B92-82E6-6837F889283F}">
      <dgm:prSet/>
      <dgm:spPr/>
      <dgm:t>
        <a:bodyPr/>
        <a:lstStyle/>
        <a:p>
          <a:endParaRPr lang="en-AU"/>
        </a:p>
      </dgm:t>
    </dgm:pt>
    <dgm:pt modelId="{6D2FFE14-C77B-4127-B47F-CAD292674B7F}" type="sibTrans" cxnId="{9BC48533-A607-4B92-82E6-6837F889283F}">
      <dgm:prSet/>
      <dgm:spPr/>
      <dgm:t>
        <a:bodyPr/>
        <a:lstStyle/>
        <a:p>
          <a:endParaRPr lang="en-AU"/>
        </a:p>
      </dgm:t>
    </dgm:pt>
    <dgm:pt modelId="{5C587DD9-43BE-438E-9204-04DBB7ED76DF}">
      <dgm:prSet/>
      <dgm:spPr/>
      <dgm:t>
        <a:bodyPr/>
        <a:lstStyle/>
        <a:p>
          <a:r>
            <a:rPr lang="en-AU" dirty="0"/>
            <a:t>People with dementia and carers</a:t>
          </a:r>
        </a:p>
      </dgm:t>
    </dgm:pt>
    <dgm:pt modelId="{C575A7FF-2E78-4491-8F5C-FBA4748D1B4B}" type="parTrans" cxnId="{D5E22C5A-D87A-46D2-98A8-679437757404}">
      <dgm:prSet/>
      <dgm:spPr/>
      <dgm:t>
        <a:bodyPr/>
        <a:lstStyle/>
        <a:p>
          <a:endParaRPr lang="en-AU"/>
        </a:p>
      </dgm:t>
    </dgm:pt>
    <dgm:pt modelId="{B18F43CA-3679-4378-B135-15D9A6B5DFD8}" type="sibTrans" cxnId="{D5E22C5A-D87A-46D2-98A8-679437757404}">
      <dgm:prSet/>
      <dgm:spPr/>
      <dgm:t>
        <a:bodyPr/>
        <a:lstStyle/>
        <a:p>
          <a:endParaRPr lang="en-AU"/>
        </a:p>
      </dgm:t>
    </dgm:pt>
    <dgm:pt modelId="{40A90029-339B-4D1F-BE15-67150E6CAB30}">
      <dgm:prSet phldrT="[Text]"/>
      <dgm:spPr/>
      <dgm:t>
        <a:bodyPr/>
        <a:lstStyle/>
        <a:p>
          <a:r>
            <a:rPr lang="en-AU" dirty="0"/>
            <a:t>Health professional involvement</a:t>
          </a:r>
        </a:p>
      </dgm:t>
    </dgm:pt>
    <dgm:pt modelId="{D4EFF7AD-F0E1-4830-AE02-1E35A23D95E9}" type="parTrans" cxnId="{02623705-59DD-4981-8001-80E2C6872E05}">
      <dgm:prSet/>
      <dgm:spPr/>
      <dgm:t>
        <a:bodyPr/>
        <a:lstStyle/>
        <a:p>
          <a:endParaRPr lang="en-AU"/>
        </a:p>
      </dgm:t>
    </dgm:pt>
    <dgm:pt modelId="{3E1355C8-EE6D-4C96-92DA-0868170D9929}" type="sibTrans" cxnId="{02623705-59DD-4981-8001-80E2C6872E05}">
      <dgm:prSet/>
      <dgm:spPr/>
      <dgm:t>
        <a:bodyPr/>
        <a:lstStyle/>
        <a:p>
          <a:endParaRPr lang="en-AU"/>
        </a:p>
      </dgm:t>
    </dgm:pt>
    <dgm:pt modelId="{0498CE5C-5681-4A5D-91BE-FBD714A502A4}">
      <dgm:prSet phldrT="[Text]"/>
      <dgm:spPr/>
      <dgm:t>
        <a:bodyPr/>
        <a:lstStyle/>
        <a:p>
          <a:r>
            <a:rPr lang="en-AU" dirty="0"/>
            <a:t>Inclusion of caregiving dyad</a:t>
          </a:r>
        </a:p>
      </dgm:t>
    </dgm:pt>
    <dgm:pt modelId="{3AFFAF90-3E7E-45FB-A4EA-5B06E202B7C5}" type="parTrans" cxnId="{98CF82E8-5685-4198-813D-4592929A076A}">
      <dgm:prSet/>
      <dgm:spPr/>
      <dgm:t>
        <a:bodyPr/>
        <a:lstStyle/>
        <a:p>
          <a:endParaRPr lang="en-AU"/>
        </a:p>
      </dgm:t>
    </dgm:pt>
    <dgm:pt modelId="{34BDC059-66F3-4A40-9DED-3E94B1C71992}" type="sibTrans" cxnId="{98CF82E8-5685-4198-813D-4592929A076A}">
      <dgm:prSet/>
      <dgm:spPr/>
      <dgm:t>
        <a:bodyPr/>
        <a:lstStyle/>
        <a:p>
          <a:endParaRPr lang="en-AU"/>
        </a:p>
      </dgm:t>
    </dgm:pt>
    <dgm:pt modelId="{F00F7715-96A7-4AB3-8049-9BC2FB2B1EE7}">
      <dgm:prSet phldrT="[Text]"/>
      <dgm:spPr/>
      <dgm:t>
        <a:bodyPr/>
        <a:lstStyle/>
        <a:p>
          <a:r>
            <a:rPr lang="en-AU" dirty="0"/>
            <a:t>Accommodation of individual preferences</a:t>
          </a:r>
        </a:p>
      </dgm:t>
    </dgm:pt>
    <dgm:pt modelId="{FA8DE776-36BB-4087-8261-6BD7657EF0DE}" type="parTrans" cxnId="{5A8A7E82-DE22-420D-A4C6-707B7872FA1C}">
      <dgm:prSet/>
      <dgm:spPr/>
      <dgm:t>
        <a:bodyPr/>
        <a:lstStyle/>
        <a:p>
          <a:endParaRPr lang="en-AU"/>
        </a:p>
      </dgm:t>
    </dgm:pt>
    <dgm:pt modelId="{9AAFE335-39C7-4E1B-9550-AEB1A548430B}" type="sibTrans" cxnId="{5A8A7E82-DE22-420D-A4C6-707B7872FA1C}">
      <dgm:prSet/>
      <dgm:spPr/>
      <dgm:t>
        <a:bodyPr/>
        <a:lstStyle/>
        <a:p>
          <a:endParaRPr lang="en-AU"/>
        </a:p>
      </dgm:t>
    </dgm:pt>
    <dgm:pt modelId="{A03C8452-FF78-4500-BD56-B96D5E7607B8}">
      <dgm:prSet/>
      <dgm:spPr/>
      <dgm:t>
        <a:bodyPr/>
        <a:lstStyle/>
        <a:p>
          <a:r>
            <a:rPr lang="en-AU" dirty="0"/>
            <a:t>Options presented</a:t>
          </a:r>
        </a:p>
      </dgm:t>
    </dgm:pt>
    <dgm:pt modelId="{2097EA80-253F-4487-BF6B-2C3C6008BA81}" type="parTrans" cxnId="{5DE3AC63-67B5-41EC-AD0F-53F87FF3984C}">
      <dgm:prSet/>
      <dgm:spPr/>
      <dgm:t>
        <a:bodyPr/>
        <a:lstStyle/>
        <a:p>
          <a:endParaRPr lang="en-AU"/>
        </a:p>
      </dgm:t>
    </dgm:pt>
    <dgm:pt modelId="{ED2397ED-B3BB-47A1-AEE2-C9C16D6BC947}" type="sibTrans" cxnId="{5DE3AC63-67B5-41EC-AD0F-53F87FF3984C}">
      <dgm:prSet/>
      <dgm:spPr/>
      <dgm:t>
        <a:bodyPr/>
        <a:lstStyle/>
        <a:p>
          <a:endParaRPr lang="en-AU"/>
        </a:p>
      </dgm:t>
    </dgm:pt>
    <dgm:pt modelId="{C7394D6D-B1C6-4A38-B9BC-79A20DCFB8EB}">
      <dgm:prSet/>
      <dgm:spPr/>
      <dgm:t>
        <a:bodyPr/>
        <a:lstStyle/>
        <a:p>
          <a:r>
            <a:rPr lang="en-AU" dirty="0"/>
            <a:t>Benefits of options</a:t>
          </a:r>
        </a:p>
      </dgm:t>
    </dgm:pt>
    <dgm:pt modelId="{CEF17233-3765-4089-B19A-A7CCC4BAA862}" type="parTrans" cxnId="{2F30E9BC-EBF0-4643-84CA-B75BCC24B887}">
      <dgm:prSet/>
      <dgm:spPr/>
      <dgm:t>
        <a:bodyPr/>
        <a:lstStyle/>
        <a:p>
          <a:endParaRPr lang="en-AU"/>
        </a:p>
      </dgm:t>
    </dgm:pt>
    <dgm:pt modelId="{62B1B81D-B5F5-463E-A6E7-679BA655B23C}" type="sibTrans" cxnId="{2F30E9BC-EBF0-4643-84CA-B75BCC24B887}">
      <dgm:prSet/>
      <dgm:spPr/>
      <dgm:t>
        <a:bodyPr/>
        <a:lstStyle/>
        <a:p>
          <a:endParaRPr lang="en-AU"/>
        </a:p>
      </dgm:t>
    </dgm:pt>
    <dgm:pt modelId="{CD439E58-50E0-400C-A5DB-20F3C7C57C02}">
      <dgm:prSet/>
      <dgm:spPr/>
      <dgm:t>
        <a:bodyPr/>
        <a:lstStyle/>
        <a:p>
          <a:r>
            <a:rPr lang="en-AU" dirty="0"/>
            <a:t>Disadvantages of options</a:t>
          </a:r>
        </a:p>
      </dgm:t>
    </dgm:pt>
    <dgm:pt modelId="{6678B2FE-685F-4B12-936E-1A5E7EFCE3D5}" type="parTrans" cxnId="{D3D4C6DD-8DF1-4CCD-B29C-5BE877CF4BD4}">
      <dgm:prSet/>
      <dgm:spPr/>
      <dgm:t>
        <a:bodyPr/>
        <a:lstStyle/>
        <a:p>
          <a:endParaRPr lang="en-AU"/>
        </a:p>
      </dgm:t>
    </dgm:pt>
    <dgm:pt modelId="{0FF0B0D4-0160-48FB-A06A-3C31391609CF}" type="sibTrans" cxnId="{D3D4C6DD-8DF1-4CCD-B29C-5BE877CF4BD4}">
      <dgm:prSet/>
      <dgm:spPr/>
      <dgm:t>
        <a:bodyPr/>
        <a:lstStyle/>
        <a:p>
          <a:endParaRPr lang="en-AU"/>
        </a:p>
      </dgm:t>
    </dgm:pt>
    <dgm:pt modelId="{BE12C0D7-1995-4A81-B9C6-98383787C7F1}">
      <dgm:prSet/>
      <dgm:spPr/>
      <dgm:t>
        <a:bodyPr/>
        <a:lstStyle/>
        <a:p>
          <a:r>
            <a:rPr lang="en-AU" dirty="0"/>
            <a:t>Semi-structured interviews</a:t>
          </a:r>
        </a:p>
      </dgm:t>
    </dgm:pt>
    <dgm:pt modelId="{2F4B82F0-274E-4E13-A7AB-4CEBF0BF5705}" type="parTrans" cxnId="{12EDC9A2-E157-4E34-AC5B-C3D9357D8361}">
      <dgm:prSet/>
      <dgm:spPr/>
      <dgm:t>
        <a:bodyPr/>
        <a:lstStyle/>
        <a:p>
          <a:endParaRPr lang="en-AU"/>
        </a:p>
      </dgm:t>
    </dgm:pt>
    <dgm:pt modelId="{FA9FF1E9-9FC6-4C0E-9400-D648A9038D70}" type="sibTrans" cxnId="{12EDC9A2-E157-4E34-AC5B-C3D9357D8361}">
      <dgm:prSet/>
      <dgm:spPr/>
      <dgm:t>
        <a:bodyPr/>
        <a:lstStyle/>
        <a:p>
          <a:endParaRPr lang="en-AU"/>
        </a:p>
      </dgm:t>
    </dgm:pt>
    <dgm:pt modelId="{5F26BF6E-02A4-4203-A0C0-6614A0755444}">
      <dgm:prSet/>
      <dgm:spPr/>
      <dgm:t>
        <a:bodyPr/>
        <a:lstStyle/>
        <a:p>
          <a:r>
            <a:rPr lang="en-AU" dirty="0"/>
            <a:t>Questionnaire data</a:t>
          </a:r>
        </a:p>
      </dgm:t>
    </dgm:pt>
    <dgm:pt modelId="{36B3DEAC-2270-4DDA-92E1-1E54AD52A748}" type="parTrans" cxnId="{882EEC25-04F9-4F58-9C9C-B8471CD7AFE7}">
      <dgm:prSet/>
      <dgm:spPr/>
      <dgm:t>
        <a:bodyPr/>
        <a:lstStyle/>
        <a:p>
          <a:endParaRPr lang="en-AU"/>
        </a:p>
      </dgm:t>
    </dgm:pt>
    <dgm:pt modelId="{32AE65A1-2E67-446B-B2CE-C7793A20271A}" type="sibTrans" cxnId="{882EEC25-04F9-4F58-9C9C-B8471CD7AFE7}">
      <dgm:prSet/>
      <dgm:spPr/>
      <dgm:t>
        <a:bodyPr/>
        <a:lstStyle/>
        <a:p>
          <a:endParaRPr lang="en-AU"/>
        </a:p>
      </dgm:t>
    </dgm:pt>
    <dgm:pt modelId="{D615964E-0A20-4A0A-9C75-80AFADAFA8F5}" type="pres">
      <dgm:prSet presAssocID="{57F9DFAB-09E5-4D49-BEF0-0AC11F7FC9AF}" presName="vert0" presStyleCnt="0">
        <dgm:presLayoutVars>
          <dgm:dir/>
          <dgm:animOne val="branch"/>
          <dgm:animLvl val="lvl"/>
        </dgm:presLayoutVars>
      </dgm:prSet>
      <dgm:spPr/>
    </dgm:pt>
    <dgm:pt modelId="{9C6373B7-3688-4FCD-9905-3CF90BA9B91E}" type="pres">
      <dgm:prSet presAssocID="{CB3F2C59-E092-4A15-8C47-11DFA3611B81}" presName="thickLine" presStyleLbl="alignNode1" presStyleIdx="0" presStyleCnt="3"/>
      <dgm:spPr/>
    </dgm:pt>
    <dgm:pt modelId="{2D0774B2-484E-415C-A1DD-C1F6F731DA65}" type="pres">
      <dgm:prSet presAssocID="{CB3F2C59-E092-4A15-8C47-11DFA3611B81}" presName="horz1" presStyleCnt="0"/>
      <dgm:spPr/>
    </dgm:pt>
    <dgm:pt modelId="{AE1FFF13-795C-4B0D-9C64-2EC1A2ADD994}" type="pres">
      <dgm:prSet presAssocID="{CB3F2C59-E092-4A15-8C47-11DFA3611B81}" presName="tx1" presStyleLbl="revTx" presStyleIdx="0" presStyleCnt="11"/>
      <dgm:spPr/>
    </dgm:pt>
    <dgm:pt modelId="{8A01184E-DDCB-4CBD-99F2-8D22BFD64673}" type="pres">
      <dgm:prSet presAssocID="{CB3F2C59-E092-4A15-8C47-11DFA3611B81}" presName="vert1" presStyleCnt="0"/>
      <dgm:spPr/>
    </dgm:pt>
    <dgm:pt modelId="{4AC4225F-18FE-467C-8826-DB1D94F3B69F}" type="pres">
      <dgm:prSet presAssocID="{40A90029-339B-4D1F-BE15-67150E6CAB30}" presName="vertSpace2a" presStyleCnt="0"/>
      <dgm:spPr/>
    </dgm:pt>
    <dgm:pt modelId="{37342A99-8E72-471C-A821-00F5768A4487}" type="pres">
      <dgm:prSet presAssocID="{40A90029-339B-4D1F-BE15-67150E6CAB30}" presName="horz2" presStyleCnt="0"/>
      <dgm:spPr/>
    </dgm:pt>
    <dgm:pt modelId="{7345E10B-6F07-425D-AD9B-BFA2E23DEF27}" type="pres">
      <dgm:prSet presAssocID="{40A90029-339B-4D1F-BE15-67150E6CAB30}" presName="horzSpace2" presStyleCnt="0"/>
      <dgm:spPr/>
    </dgm:pt>
    <dgm:pt modelId="{860DE0B6-5615-4DEC-8000-61C672D50226}" type="pres">
      <dgm:prSet presAssocID="{40A90029-339B-4D1F-BE15-67150E6CAB30}" presName="tx2" presStyleLbl="revTx" presStyleIdx="1" presStyleCnt="11"/>
      <dgm:spPr/>
    </dgm:pt>
    <dgm:pt modelId="{F879FA63-7B16-4E68-876F-85655C1DBCC6}" type="pres">
      <dgm:prSet presAssocID="{40A90029-339B-4D1F-BE15-67150E6CAB30}" presName="vert2" presStyleCnt="0"/>
      <dgm:spPr/>
    </dgm:pt>
    <dgm:pt modelId="{C8F82582-71ED-4751-8996-E4858693C9A7}" type="pres">
      <dgm:prSet presAssocID="{40A90029-339B-4D1F-BE15-67150E6CAB30}" presName="thinLine2b" presStyleLbl="callout" presStyleIdx="0" presStyleCnt="8"/>
      <dgm:spPr/>
    </dgm:pt>
    <dgm:pt modelId="{B61DBA65-7A3A-4998-BCCD-84A5D0223B2D}" type="pres">
      <dgm:prSet presAssocID="{40A90029-339B-4D1F-BE15-67150E6CAB30}" presName="vertSpace2b" presStyleCnt="0"/>
      <dgm:spPr/>
    </dgm:pt>
    <dgm:pt modelId="{01649FA7-7B27-4F2D-B480-C09ED575D0A2}" type="pres">
      <dgm:prSet presAssocID="{0498CE5C-5681-4A5D-91BE-FBD714A502A4}" presName="horz2" presStyleCnt="0"/>
      <dgm:spPr/>
    </dgm:pt>
    <dgm:pt modelId="{08FE3EEC-0988-40E5-BF4D-D730E0E13492}" type="pres">
      <dgm:prSet presAssocID="{0498CE5C-5681-4A5D-91BE-FBD714A502A4}" presName="horzSpace2" presStyleCnt="0"/>
      <dgm:spPr/>
    </dgm:pt>
    <dgm:pt modelId="{0CC29E1C-9836-46CF-BA7F-7350A3B2677F}" type="pres">
      <dgm:prSet presAssocID="{0498CE5C-5681-4A5D-91BE-FBD714A502A4}" presName="tx2" presStyleLbl="revTx" presStyleIdx="2" presStyleCnt="11"/>
      <dgm:spPr/>
    </dgm:pt>
    <dgm:pt modelId="{227942A7-C674-4CCA-85C8-6FD3152A68FD}" type="pres">
      <dgm:prSet presAssocID="{0498CE5C-5681-4A5D-91BE-FBD714A502A4}" presName="vert2" presStyleCnt="0"/>
      <dgm:spPr/>
    </dgm:pt>
    <dgm:pt modelId="{98D62202-583B-4294-AA3C-FCE24F6C50DC}" type="pres">
      <dgm:prSet presAssocID="{0498CE5C-5681-4A5D-91BE-FBD714A502A4}" presName="thinLine2b" presStyleLbl="callout" presStyleIdx="1" presStyleCnt="8"/>
      <dgm:spPr/>
    </dgm:pt>
    <dgm:pt modelId="{23C888C0-BAB9-4FC6-9F1B-3E178D480EC6}" type="pres">
      <dgm:prSet presAssocID="{0498CE5C-5681-4A5D-91BE-FBD714A502A4}" presName="vertSpace2b" presStyleCnt="0"/>
      <dgm:spPr/>
    </dgm:pt>
    <dgm:pt modelId="{D445043C-4ECF-4612-8761-D556E92B0B46}" type="pres">
      <dgm:prSet presAssocID="{F00F7715-96A7-4AB3-8049-9BC2FB2B1EE7}" presName="horz2" presStyleCnt="0"/>
      <dgm:spPr/>
    </dgm:pt>
    <dgm:pt modelId="{72B1F30F-3065-459D-A3B3-B2FA7A1B9282}" type="pres">
      <dgm:prSet presAssocID="{F00F7715-96A7-4AB3-8049-9BC2FB2B1EE7}" presName="horzSpace2" presStyleCnt="0"/>
      <dgm:spPr/>
    </dgm:pt>
    <dgm:pt modelId="{7BECA2A9-F397-4873-9B8D-46B90870C88E}" type="pres">
      <dgm:prSet presAssocID="{F00F7715-96A7-4AB3-8049-9BC2FB2B1EE7}" presName="tx2" presStyleLbl="revTx" presStyleIdx="3" presStyleCnt="11"/>
      <dgm:spPr/>
    </dgm:pt>
    <dgm:pt modelId="{AFEECAB4-0155-4CCA-B444-EB00B5836C53}" type="pres">
      <dgm:prSet presAssocID="{F00F7715-96A7-4AB3-8049-9BC2FB2B1EE7}" presName="vert2" presStyleCnt="0"/>
      <dgm:spPr/>
    </dgm:pt>
    <dgm:pt modelId="{FFF1B750-86F9-437E-ACC5-C1C86565A61A}" type="pres">
      <dgm:prSet presAssocID="{F00F7715-96A7-4AB3-8049-9BC2FB2B1EE7}" presName="thinLine2b" presStyleLbl="callout" presStyleIdx="2" presStyleCnt="8"/>
      <dgm:spPr/>
    </dgm:pt>
    <dgm:pt modelId="{7CAD71A8-EE83-4929-A7DC-134200ED782C}" type="pres">
      <dgm:prSet presAssocID="{F00F7715-96A7-4AB3-8049-9BC2FB2B1EE7}" presName="vertSpace2b" presStyleCnt="0"/>
      <dgm:spPr/>
    </dgm:pt>
    <dgm:pt modelId="{B7F3D3CA-5C43-4B37-992A-A79EB8DA06A1}" type="pres">
      <dgm:prSet presAssocID="{62349B37-ECE6-43FB-A8E8-7D7288F8F587}" presName="thickLine" presStyleLbl="alignNode1" presStyleIdx="1" presStyleCnt="3"/>
      <dgm:spPr/>
    </dgm:pt>
    <dgm:pt modelId="{5E1B23AA-FA99-4284-AA6B-79DD5D74D6D9}" type="pres">
      <dgm:prSet presAssocID="{62349B37-ECE6-43FB-A8E8-7D7288F8F587}" presName="horz1" presStyleCnt="0"/>
      <dgm:spPr/>
    </dgm:pt>
    <dgm:pt modelId="{AC8DAE1A-3AD8-4464-9549-F50861E167B6}" type="pres">
      <dgm:prSet presAssocID="{62349B37-ECE6-43FB-A8E8-7D7288F8F587}" presName="tx1" presStyleLbl="revTx" presStyleIdx="4" presStyleCnt="11"/>
      <dgm:spPr/>
    </dgm:pt>
    <dgm:pt modelId="{FED81768-3F12-48F6-92F4-CA4C82C5DDD1}" type="pres">
      <dgm:prSet presAssocID="{62349B37-ECE6-43FB-A8E8-7D7288F8F587}" presName="vert1" presStyleCnt="0"/>
      <dgm:spPr/>
    </dgm:pt>
    <dgm:pt modelId="{0FF87873-89EF-4499-B184-3467F5EAEA4C}" type="pres">
      <dgm:prSet presAssocID="{A03C8452-FF78-4500-BD56-B96D5E7607B8}" presName="vertSpace2a" presStyleCnt="0"/>
      <dgm:spPr/>
    </dgm:pt>
    <dgm:pt modelId="{855128F8-816A-4E52-953B-116B0C01C9B9}" type="pres">
      <dgm:prSet presAssocID="{A03C8452-FF78-4500-BD56-B96D5E7607B8}" presName="horz2" presStyleCnt="0"/>
      <dgm:spPr/>
    </dgm:pt>
    <dgm:pt modelId="{D2725832-FB76-45B5-90DF-A13D755144AF}" type="pres">
      <dgm:prSet presAssocID="{A03C8452-FF78-4500-BD56-B96D5E7607B8}" presName="horzSpace2" presStyleCnt="0"/>
      <dgm:spPr/>
    </dgm:pt>
    <dgm:pt modelId="{D26E7E9A-4697-42AC-8223-947E1BE9CEC4}" type="pres">
      <dgm:prSet presAssocID="{A03C8452-FF78-4500-BD56-B96D5E7607B8}" presName="tx2" presStyleLbl="revTx" presStyleIdx="5" presStyleCnt="11"/>
      <dgm:spPr/>
    </dgm:pt>
    <dgm:pt modelId="{20BAAFB4-6D05-4C74-A20D-245347F12DA8}" type="pres">
      <dgm:prSet presAssocID="{A03C8452-FF78-4500-BD56-B96D5E7607B8}" presName="vert2" presStyleCnt="0"/>
      <dgm:spPr/>
    </dgm:pt>
    <dgm:pt modelId="{2F7D7AD4-4662-4BFF-B7E5-CDDACBDFF12C}" type="pres">
      <dgm:prSet presAssocID="{A03C8452-FF78-4500-BD56-B96D5E7607B8}" presName="thinLine2b" presStyleLbl="callout" presStyleIdx="3" presStyleCnt="8"/>
      <dgm:spPr/>
    </dgm:pt>
    <dgm:pt modelId="{417BA0F8-F3A6-4C16-AE97-1C1134F752FB}" type="pres">
      <dgm:prSet presAssocID="{A03C8452-FF78-4500-BD56-B96D5E7607B8}" presName="vertSpace2b" presStyleCnt="0"/>
      <dgm:spPr/>
    </dgm:pt>
    <dgm:pt modelId="{FDD7F8D5-EAA3-4B16-AE79-FEF86486DD9F}" type="pres">
      <dgm:prSet presAssocID="{C7394D6D-B1C6-4A38-B9BC-79A20DCFB8EB}" presName="horz2" presStyleCnt="0"/>
      <dgm:spPr/>
    </dgm:pt>
    <dgm:pt modelId="{3C7D19CB-181D-47EE-BFE6-48F0DC55CF05}" type="pres">
      <dgm:prSet presAssocID="{C7394D6D-B1C6-4A38-B9BC-79A20DCFB8EB}" presName="horzSpace2" presStyleCnt="0"/>
      <dgm:spPr/>
    </dgm:pt>
    <dgm:pt modelId="{47AE0CF5-D409-4867-8F5B-220916837129}" type="pres">
      <dgm:prSet presAssocID="{C7394D6D-B1C6-4A38-B9BC-79A20DCFB8EB}" presName="tx2" presStyleLbl="revTx" presStyleIdx="6" presStyleCnt="11"/>
      <dgm:spPr/>
    </dgm:pt>
    <dgm:pt modelId="{D99F3639-1CDF-4A5F-A434-B884D4E7340F}" type="pres">
      <dgm:prSet presAssocID="{C7394D6D-B1C6-4A38-B9BC-79A20DCFB8EB}" presName="vert2" presStyleCnt="0"/>
      <dgm:spPr/>
    </dgm:pt>
    <dgm:pt modelId="{5AE12A66-D7FA-40EF-BB49-FAA415E55AFA}" type="pres">
      <dgm:prSet presAssocID="{C7394D6D-B1C6-4A38-B9BC-79A20DCFB8EB}" presName="thinLine2b" presStyleLbl="callout" presStyleIdx="4" presStyleCnt="8"/>
      <dgm:spPr/>
    </dgm:pt>
    <dgm:pt modelId="{B0C9BBDA-D614-4F07-B127-60AFCDF7AEC3}" type="pres">
      <dgm:prSet presAssocID="{C7394D6D-B1C6-4A38-B9BC-79A20DCFB8EB}" presName="vertSpace2b" presStyleCnt="0"/>
      <dgm:spPr/>
    </dgm:pt>
    <dgm:pt modelId="{7916F59A-09A4-46A0-B663-30434B7340C0}" type="pres">
      <dgm:prSet presAssocID="{CD439E58-50E0-400C-A5DB-20F3C7C57C02}" presName="horz2" presStyleCnt="0"/>
      <dgm:spPr/>
    </dgm:pt>
    <dgm:pt modelId="{11B7E18E-68B3-43C0-9E63-F3110899AFDA}" type="pres">
      <dgm:prSet presAssocID="{CD439E58-50E0-400C-A5DB-20F3C7C57C02}" presName="horzSpace2" presStyleCnt="0"/>
      <dgm:spPr/>
    </dgm:pt>
    <dgm:pt modelId="{C2C4AB8F-7710-4BAD-AE84-8EBA73EDDEC6}" type="pres">
      <dgm:prSet presAssocID="{CD439E58-50E0-400C-A5DB-20F3C7C57C02}" presName="tx2" presStyleLbl="revTx" presStyleIdx="7" presStyleCnt="11"/>
      <dgm:spPr/>
    </dgm:pt>
    <dgm:pt modelId="{D3541145-81DC-46C9-8BE4-84EF44C4AFEE}" type="pres">
      <dgm:prSet presAssocID="{CD439E58-50E0-400C-A5DB-20F3C7C57C02}" presName="vert2" presStyleCnt="0"/>
      <dgm:spPr/>
    </dgm:pt>
    <dgm:pt modelId="{54AC73D3-5A80-4100-B943-BCE12F69D3D0}" type="pres">
      <dgm:prSet presAssocID="{CD439E58-50E0-400C-A5DB-20F3C7C57C02}" presName="thinLine2b" presStyleLbl="callout" presStyleIdx="5" presStyleCnt="8"/>
      <dgm:spPr/>
    </dgm:pt>
    <dgm:pt modelId="{8FA4BD9D-392A-4940-83A9-AC59778C43F7}" type="pres">
      <dgm:prSet presAssocID="{CD439E58-50E0-400C-A5DB-20F3C7C57C02}" presName="vertSpace2b" presStyleCnt="0"/>
      <dgm:spPr/>
    </dgm:pt>
    <dgm:pt modelId="{3EF69D00-7E88-4F61-9586-8AD81E241535}" type="pres">
      <dgm:prSet presAssocID="{5C587DD9-43BE-438E-9204-04DBB7ED76DF}" presName="thickLine" presStyleLbl="alignNode1" presStyleIdx="2" presStyleCnt="3"/>
      <dgm:spPr/>
    </dgm:pt>
    <dgm:pt modelId="{7E7FAD48-CE08-44D7-99D1-21827F6309D1}" type="pres">
      <dgm:prSet presAssocID="{5C587DD9-43BE-438E-9204-04DBB7ED76DF}" presName="horz1" presStyleCnt="0"/>
      <dgm:spPr/>
    </dgm:pt>
    <dgm:pt modelId="{E068A0A3-17E8-49C0-A222-B17A57991902}" type="pres">
      <dgm:prSet presAssocID="{5C587DD9-43BE-438E-9204-04DBB7ED76DF}" presName="tx1" presStyleLbl="revTx" presStyleIdx="8" presStyleCnt="11"/>
      <dgm:spPr/>
    </dgm:pt>
    <dgm:pt modelId="{B447AD3B-D4CD-430A-8AA3-60CA24509AAD}" type="pres">
      <dgm:prSet presAssocID="{5C587DD9-43BE-438E-9204-04DBB7ED76DF}" presName="vert1" presStyleCnt="0"/>
      <dgm:spPr/>
    </dgm:pt>
    <dgm:pt modelId="{E82B2944-0343-401C-958C-A2B0CF781ABE}" type="pres">
      <dgm:prSet presAssocID="{BE12C0D7-1995-4A81-B9C6-98383787C7F1}" presName="vertSpace2a" presStyleCnt="0"/>
      <dgm:spPr/>
    </dgm:pt>
    <dgm:pt modelId="{3DFB5846-35A9-4D07-8A4B-A66DAC97E3BA}" type="pres">
      <dgm:prSet presAssocID="{BE12C0D7-1995-4A81-B9C6-98383787C7F1}" presName="horz2" presStyleCnt="0"/>
      <dgm:spPr/>
    </dgm:pt>
    <dgm:pt modelId="{01B8618B-143C-49D2-8E42-43971F81498C}" type="pres">
      <dgm:prSet presAssocID="{BE12C0D7-1995-4A81-B9C6-98383787C7F1}" presName="horzSpace2" presStyleCnt="0"/>
      <dgm:spPr/>
    </dgm:pt>
    <dgm:pt modelId="{7E3F4E22-0D52-4812-B46A-2151F2BDA9AF}" type="pres">
      <dgm:prSet presAssocID="{BE12C0D7-1995-4A81-B9C6-98383787C7F1}" presName="tx2" presStyleLbl="revTx" presStyleIdx="9" presStyleCnt="11"/>
      <dgm:spPr/>
    </dgm:pt>
    <dgm:pt modelId="{7853E248-BE2A-42B1-BE37-F926BCA04846}" type="pres">
      <dgm:prSet presAssocID="{BE12C0D7-1995-4A81-B9C6-98383787C7F1}" presName="vert2" presStyleCnt="0"/>
      <dgm:spPr/>
    </dgm:pt>
    <dgm:pt modelId="{50BA60CB-3335-4986-9CE8-EC80525E80E1}" type="pres">
      <dgm:prSet presAssocID="{BE12C0D7-1995-4A81-B9C6-98383787C7F1}" presName="thinLine2b" presStyleLbl="callout" presStyleIdx="6" presStyleCnt="8"/>
      <dgm:spPr/>
    </dgm:pt>
    <dgm:pt modelId="{9FDA60B3-C957-415E-B0F8-3DC1FAA989C1}" type="pres">
      <dgm:prSet presAssocID="{BE12C0D7-1995-4A81-B9C6-98383787C7F1}" presName="vertSpace2b" presStyleCnt="0"/>
      <dgm:spPr/>
    </dgm:pt>
    <dgm:pt modelId="{9D2BA997-E648-44C0-A14D-9E8EB61D76C2}" type="pres">
      <dgm:prSet presAssocID="{5F26BF6E-02A4-4203-A0C0-6614A0755444}" presName="horz2" presStyleCnt="0"/>
      <dgm:spPr/>
    </dgm:pt>
    <dgm:pt modelId="{54FC30A3-9979-4D91-A1EF-3EA66F4EBB21}" type="pres">
      <dgm:prSet presAssocID="{5F26BF6E-02A4-4203-A0C0-6614A0755444}" presName="horzSpace2" presStyleCnt="0"/>
      <dgm:spPr/>
    </dgm:pt>
    <dgm:pt modelId="{37224E19-3C9B-4E5B-8DE5-1185FF6561B1}" type="pres">
      <dgm:prSet presAssocID="{5F26BF6E-02A4-4203-A0C0-6614A0755444}" presName="tx2" presStyleLbl="revTx" presStyleIdx="10" presStyleCnt="11"/>
      <dgm:spPr/>
    </dgm:pt>
    <dgm:pt modelId="{F709CEA6-2D51-4934-BC53-9C4275231EEF}" type="pres">
      <dgm:prSet presAssocID="{5F26BF6E-02A4-4203-A0C0-6614A0755444}" presName="vert2" presStyleCnt="0"/>
      <dgm:spPr/>
    </dgm:pt>
    <dgm:pt modelId="{0ABAB318-DB9A-4F9A-8BEC-47588F85F5C7}" type="pres">
      <dgm:prSet presAssocID="{5F26BF6E-02A4-4203-A0C0-6614A0755444}" presName="thinLine2b" presStyleLbl="callout" presStyleIdx="7" presStyleCnt="8"/>
      <dgm:spPr/>
    </dgm:pt>
    <dgm:pt modelId="{F571752F-E359-4008-B873-C977A28090F0}" type="pres">
      <dgm:prSet presAssocID="{5F26BF6E-02A4-4203-A0C0-6614A0755444}" presName="vertSpace2b" presStyleCnt="0"/>
      <dgm:spPr/>
    </dgm:pt>
  </dgm:ptLst>
  <dgm:cxnLst>
    <dgm:cxn modelId="{02623705-59DD-4981-8001-80E2C6872E05}" srcId="{CB3F2C59-E092-4A15-8C47-11DFA3611B81}" destId="{40A90029-339B-4D1F-BE15-67150E6CAB30}" srcOrd="0" destOrd="0" parTransId="{D4EFF7AD-F0E1-4830-AE02-1E35A23D95E9}" sibTransId="{3E1355C8-EE6D-4C96-92DA-0868170D9929}"/>
    <dgm:cxn modelId="{73F4D00E-28CC-43A7-9910-329F6AC4E4DA}" type="presOf" srcId="{62349B37-ECE6-43FB-A8E8-7D7288F8F587}" destId="{AC8DAE1A-3AD8-4464-9549-F50861E167B6}" srcOrd="0" destOrd="0" presId="urn:microsoft.com/office/officeart/2008/layout/LinedList"/>
    <dgm:cxn modelId="{882EEC25-04F9-4F58-9C9C-B8471CD7AFE7}" srcId="{5C587DD9-43BE-438E-9204-04DBB7ED76DF}" destId="{5F26BF6E-02A4-4203-A0C0-6614A0755444}" srcOrd="1" destOrd="0" parTransId="{36B3DEAC-2270-4DDA-92E1-1E54AD52A748}" sibTransId="{32AE65A1-2E67-446B-B2CE-C7793A20271A}"/>
    <dgm:cxn modelId="{88A4C62D-01CE-4066-BE6F-E44F9893F780}" type="presOf" srcId="{40A90029-339B-4D1F-BE15-67150E6CAB30}" destId="{860DE0B6-5615-4DEC-8000-61C672D50226}" srcOrd="0" destOrd="0" presId="urn:microsoft.com/office/officeart/2008/layout/LinedList"/>
    <dgm:cxn modelId="{9BC48533-A607-4B92-82E6-6837F889283F}" srcId="{57F9DFAB-09E5-4D49-BEF0-0AC11F7FC9AF}" destId="{62349B37-ECE6-43FB-A8E8-7D7288F8F587}" srcOrd="1" destOrd="0" parTransId="{F4E11FFD-6A09-4C46-BF0A-D352D3E84CF0}" sibTransId="{6D2FFE14-C77B-4127-B47F-CAD292674B7F}"/>
    <dgm:cxn modelId="{5DE3AC63-67B5-41EC-AD0F-53F87FF3984C}" srcId="{62349B37-ECE6-43FB-A8E8-7D7288F8F587}" destId="{A03C8452-FF78-4500-BD56-B96D5E7607B8}" srcOrd="0" destOrd="0" parTransId="{2097EA80-253F-4487-BF6B-2C3C6008BA81}" sibTransId="{ED2397ED-B3BB-47A1-AEE2-C9C16D6BC947}"/>
    <dgm:cxn modelId="{859A7A69-3187-4F9B-9ED8-20E83A092A05}" type="presOf" srcId="{5C587DD9-43BE-438E-9204-04DBB7ED76DF}" destId="{E068A0A3-17E8-49C0-A222-B17A57991902}" srcOrd="0" destOrd="0" presId="urn:microsoft.com/office/officeart/2008/layout/LinedList"/>
    <dgm:cxn modelId="{4ECF034C-3DC3-47A6-AC45-5628E6FC35AE}" type="presOf" srcId="{F00F7715-96A7-4AB3-8049-9BC2FB2B1EE7}" destId="{7BECA2A9-F397-4873-9B8D-46B90870C88E}" srcOrd="0" destOrd="0" presId="urn:microsoft.com/office/officeart/2008/layout/LinedList"/>
    <dgm:cxn modelId="{8EB8854D-48FB-4FB0-BAB7-15C35CEBB362}" type="presOf" srcId="{57F9DFAB-09E5-4D49-BEF0-0AC11F7FC9AF}" destId="{D615964E-0A20-4A0A-9C75-80AFADAFA8F5}" srcOrd="0" destOrd="0" presId="urn:microsoft.com/office/officeart/2008/layout/LinedList"/>
    <dgm:cxn modelId="{310CD84E-56AC-4500-A7C3-8183F17E7B9B}" srcId="{57F9DFAB-09E5-4D49-BEF0-0AC11F7FC9AF}" destId="{CB3F2C59-E092-4A15-8C47-11DFA3611B81}" srcOrd="0" destOrd="0" parTransId="{AA39BBEA-13D8-4007-A8E4-8BA16D933576}" sibTransId="{0C3AFAFF-5B11-46A6-8B56-9793C79891A6}"/>
    <dgm:cxn modelId="{D5E22C5A-D87A-46D2-98A8-679437757404}" srcId="{57F9DFAB-09E5-4D49-BEF0-0AC11F7FC9AF}" destId="{5C587DD9-43BE-438E-9204-04DBB7ED76DF}" srcOrd="2" destOrd="0" parTransId="{C575A7FF-2E78-4491-8F5C-FBA4748D1B4B}" sibTransId="{B18F43CA-3679-4378-B135-15D9A6B5DFD8}"/>
    <dgm:cxn modelId="{A5ABE85A-3F6B-458F-A68D-8DF4C7A3D9C8}" type="presOf" srcId="{5F26BF6E-02A4-4203-A0C0-6614A0755444}" destId="{37224E19-3C9B-4E5B-8DE5-1185FF6561B1}" srcOrd="0" destOrd="0" presId="urn:microsoft.com/office/officeart/2008/layout/LinedList"/>
    <dgm:cxn modelId="{5A8A7E82-DE22-420D-A4C6-707B7872FA1C}" srcId="{CB3F2C59-E092-4A15-8C47-11DFA3611B81}" destId="{F00F7715-96A7-4AB3-8049-9BC2FB2B1EE7}" srcOrd="2" destOrd="0" parTransId="{FA8DE776-36BB-4087-8261-6BD7657EF0DE}" sibTransId="{9AAFE335-39C7-4E1B-9550-AEB1A548430B}"/>
    <dgm:cxn modelId="{03B91B8D-E2C0-404D-828F-92948CFF96B5}" type="presOf" srcId="{BE12C0D7-1995-4A81-B9C6-98383787C7F1}" destId="{7E3F4E22-0D52-4812-B46A-2151F2BDA9AF}" srcOrd="0" destOrd="0" presId="urn:microsoft.com/office/officeart/2008/layout/LinedList"/>
    <dgm:cxn modelId="{12EDC9A2-E157-4E34-AC5B-C3D9357D8361}" srcId="{5C587DD9-43BE-438E-9204-04DBB7ED76DF}" destId="{BE12C0D7-1995-4A81-B9C6-98383787C7F1}" srcOrd="0" destOrd="0" parTransId="{2F4B82F0-274E-4E13-A7AB-4CEBF0BF5705}" sibTransId="{FA9FF1E9-9FC6-4C0E-9400-D648A9038D70}"/>
    <dgm:cxn modelId="{44F528B7-AFAB-40B2-B234-863AD604477F}" type="presOf" srcId="{A03C8452-FF78-4500-BD56-B96D5E7607B8}" destId="{D26E7E9A-4697-42AC-8223-947E1BE9CEC4}" srcOrd="0" destOrd="0" presId="urn:microsoft.com/office/officeart/2008/layout/LinedList"/>
    <dgm:cxn modelId="{2F30E9BC-EBF0-4643-84CA-B75BCC24B887}" srcId="{62349B37-ECE6-43FB-A8E8-7D7288F8F587}" destId="{C7394D6D-B1C6-4A38-B9BC-79A20DCFB8EB}" srcOrd="1" destOrd="0" parTransId="{CEF17233-3765-4089-B19A-A7CCC4BAA862}" sibTransId="{62B1B81D-B5F5-463E-A6E7-679BA655B23C}"/>
    <dgm:cxn modelId="{263E86DB-8DEA-498A-AD7A-11F1E2AE7DCA}" type="presOf" srcId="{C7394D6D-B1C6-4A38-B9BC-79A20DCFB8EB}" destId="{47AE0CF5-D409-4867-8F5B-220916837129}" srcOrd="0" destOrd="0" presId="urn:microsoft.com/office/officeart/2008/layout/LinedList"/>
    <dgm:cxn modelId="{CD50D1DC-282B-4CD5-BFF0-0020D0E56B1D}" type="presOf" srcId="{CB3F2C59-E092-4A15-8C47-11DFA3611B81}" destId="{AE1FFF13-795C-4B0D-9C64-2EC1A2ADD994}" srcOrd="0" destOrd="0" presId="urn:microsoft.com/office/officeart/2008/layout/LinedList"/>
    <dgm:cxn modelId="{D3D4C6DD-8DF1-4CCD-B29C-5BE877CF4BD4}" srcId="{62349B37-ECE6-43FB-A8E8-7D7288F8F587}" destId="{CD439E58-50E0-400C-A5DB-20F3C7C57C02}" srcOrd="2" destOrd="0" parTransId="{6678B2FE-685F-4B12-936E-1A5E7EFCE3D5}" sibTransId="{0FF0B0D4-0160-48FB-A06A-3C31391609CF}"/>
    <dgm:cxn modelId="{194931E4-0523-4D36-8EE6-E82B6BB94DD7}" type="presOf" srcId="{0498CE5C-5681-4A5D-91BE-FBD714A502A4}" destId="{0CC29E1C-9836-46CF-BA7F-7350A3B2677F}" srcOrd="0" destOrd="0" presId="urn:microsoft.com/office/officeart/2008/layout/LinedList"/>
    <dgm:cxn modelId="{98CF82E8-5685-4198-813D-4592929A076A}" srcId="{CB3F2C59-E092-4A15-8C47-11DFA3611B81}" destId="{0498CE5C-5681-4A5D-91BE-FBD714A502A4}" srcOrd="1" destOrd="0" parTransId="{3AFFAF90-3E7E-45FB-A4EA-5B06E202B7C5}" sibTransId="{34BDC059-66F3-4A40-9DED-3E94B1C71992}"/>
    <dgm:cxn modelId="{306569EC-83CA-42F2-8D57-D07A93936059}" type="presOf" srcId="{CD439E58-50E0-400C-A5DB-20F3C7C57C02}" destId="{C2C4AB8F-7710-4BAD-AE84-8EBA73EDDEC6}" srcOrd="0" destOrd="0" presId="urn:microsoft.com/office/officeart/2008/layout/LinedList"/>
    <dgm:cxn modelId="{86C2E38D-62DF-4FE6-851B-0D47C33D8D1B}" type="presParOf" srcId="{D615964E-0A20-4A0A-9C75-80AFADAFA8F5}" destId="{9C6373B7-3688-4FCD-9905-3CF90BA9B91E}" srcOrd="0" destOrd="0" presId="urn:microsoft.com/office/officeart/2008/layout/LinedList"/>
    <dgm:cxn modelId="{0C76E0EE-2B95-4149-BCCE-F0169EFF0B7D}" type="presParOf" srcId="{D615964E-0A20-4A0A-9C75-80AFADAFA8F5}" destId="{2D0774B2-484E-415C-A1DD-C1F6F731DA65}" srcOrd="1" destOrd="0" presId="urn:microsoft.com/office/officeart/2008/layout/LinedList"/>
    <dgm:cxn modelId="{E3A9F6FA-153D-4527-9D3C-643F529605D0}" type="presParOf" srcId="{2D0774B2-484E-415C-A1DD-C1F6F731DA65}" destId="{AE1FFF13-795C-4B0D-9C64-2EC1A2ADD994}" srcOrd="0" destOrd="0" presId="urn:microsoft.com/office/officeart/2008/layout/LinedList"/>
    <dgm:cxn modelId="{7C1C0A78-4410-44EF-B343-A5D6124263C7}" type="presParOf" srcId="{2D0774B2-484E-415C-A1DD-C1F6F731DA65}" destId="{8A01184E-DDCB-4CBD-99F2-8D22BFD64673}" srcOrd="1" destOrd="0" presId="urn:microsoft.com/office/officeart/2008/layout/LinedList"/>
    <dgm:cxn modelId="{BCC1DC6A-9441-4A87-95D2-4D028ED76114}" type="presParOf" srcId="{8A01184E-DDCB-4CBD-99F2-8D22BFD64673}" destId="{4AC4225F-18FE-467C-8826-DB1D94F3B69F}" srcOrd="0" destOrd="0" presId="urn:microsoft.com/office/officeart/2008/layout/LinedList"/>
    <dgm:cxn modelId="{CAEC9F23-6B07-44C5-B33C-971842E339CF}" type="presParOf" srcId="{8A01184E-DDCB-4CBD-99F2-8D22BFD64673}" destId="{37342A99-8E72-471C-A821-00F5768A4487}" srcOrd="1" destOrd="0" presId="urn:microsoft.com/office/officeart/2008/layout/LinedList"/>
    <dgm:cxn modelId="{4C616C46-5CE6-4826-92CF-15232D0397A5}" type="presParOf" srcId="{37342A99-8E72-471C-A821-00F5768A4487}" destId="{7345E10B-6F07-425D-AD9B-BFA2E23DEF27}" srcOrd="0" destOrd="0" presId="urn:microsoft.com/office/officeart/2008/layout/LinedList"/>
    <dgm:cxn modelId="{F5D61F2A-7705-4402-900F-AF15081C9CC5}" type="presParOf" srcId="{37342A99-8E72-471C-A821-00F5768A4487}" destId="{860DE0B6-5615-4DEC-8000-61C672D50226}" srcOrd="1" destOrd="0" presId="urn:microsoft.com/office/officeart/2008/layout/LinedList"/>
    <dgm:cxn modelId="{EB1F394B-2159-4E69-9965-877E8D561BBA}" type="presParOf" srcId="{37342A99-8E72-471C-A821-00F5768A4487}" destId="{F879FA63-7B16-4E68-876F-85655C1DBCC6}" srcOrd="2" destOrd="0" presId="urn:microsoft.com/office/officeart/2008/layout/LinedList"/>
    <dgm:cxn modelId="{B86EBA56-5FAB-46ED-B3B9-C9F5CF7ED124}" type="presParOf" srcId="{8A01184E-DDCB-4CBD-99F2-8D22BFD64673}" destId="{C8F82582-71ED-4751-8996-E4858693C9A7}" srcOrd="2" destOrd="0" presId="urn:microsoft.com/office/officeart/2008/layout/LinedList"/>
    <dgm:cxn modelId="{44AA1840-8524-4F0E-9353-9817B6843B19}" type="presParOf" srcId="{8A01184E-DDCB-4CBD-99F2-8D22BFD64673}" destId="{B61DBA65-7A3A-4998-BCCD-84A5D0223B2D}" srcOrd="3" destOrd="0" presId="urn:microsoft.com/office/officeart/2008/layout/LinedList"/>
    <dgm:cxn modelId="{0469C259-AF9D-4B62-A33D-B9E9D3CCD41A}" type="presParOf" srcId="{8A01184E-DDCB-4CBD-99F2-8D22BFD64673}" destId="{01649FA7-7B27-4F2D-B480-C09ED575D0A2}" srcOrd="4" destOrd="0" presId="urn:microsoft.com/office/officeart/2008/layout/LinedList"/>
    <dgm:cxn modelId="{38154EEB-F361-45D4-92C7-C9DE7BB4682C}" type="presParOf" srcId="{01649FA7-7B27-4F2D-B480-C09ED575D0A2}" destId="{08FE3EEC-0988-40E5-BF4D-D730E0E13492}" srcOrd="0" destOrd="0" presId="urn:microsoft.com/office/officeart/2008/layout/LinedList"/>
    <dgm:cxn modelId="{D18B90AB-596E-4EFA-80E2-359E30CCF078}" type="presParOf" srcId="{01649FA7-7B27-4F2D-B480-C09ED575D0A2}" destId="{0CC29E1C-9836-46CF-BA7F-7350A3B2677F}" srcOrd="1" destOrd="0" presId="urn:microsoft.com/office/officeart/2008/layout/LinedList"/>
    <dgm:cxn modelId="{6DAC3E03-18E4-4C77-A2A3-88EC5E781027}" type="presParOf" srcId="{01649FA7-7B27-4F2D-B480-C09ED575D0A2}" destId="{227942A7-C674-4CCA-85C8-6FD3152A68FD}" srcOrd="2" destOrd="0" presId="urn:microsoft.com/office/officeart/2008/layout/LinedList"/>
    <dgm:cxn modelId="{8C734269-1EE3-42A0-973E-59C78F92E717}" type="presParOf" srcId="{8A01184E-DDCB-4CBD-99F2-8D22BFD64673}" destId="{98D62202-583B-4294-AA3C-FCE24F6C50DC}" srcOrd="5" destOrd="0" presId="urn:microsoft.com/office/officeart/2008/layout/LinedList"/>
    <dgm:cxn modelId="{9A586968-5FFA-4D43-B4A7-011B24591FE3}" type="presParOf" srcId="{8A01184E-DDCB-4CBD-99F2-8D22BFD64673}" destId="{23C888C0-BAB9-4FC6-9F1B-3E178D480EC6}" srcOrd="6" destOrd="0" presId="urn:microsoft.com/office/officeart/2008/layout/LinedList"/>
    <dgm:cxn modelId="{22870A8D-508C-44E1-9E70-8C55FFF46BF8}" type="presParOf" srcId="{8A01184E-DDCB-4CBD-99F2-8D22BFD64673}" destId="{D445043C-4ECF-4612-8761-D556E92B0B46}" srcOrd="7" destOrd="0" presId="urn:microsoft.com/office/officeart/2008/layout/LinedList"/>
    <dgm:cxn modelId="{EC2DF168-B6A9-47BF-B18C-95960C7819D3}" type="presParOf" srcId="{D445043C-4ECF-4612-8761-D556E92B0B46}" destId="{72B1F30F-3065-459D-A3B3-B2FA7A1B9282}" srcOrd="0" destOrd="0" presId="urn:microsoft.com/office/officeart/2008/layout/LinedList"/>
    <dgm:cxn modelId="{447383AC-81E1-4B20-B39E-3B8A88E0ABDF}" type="presParOf" srcId="{D445043C-4ECF-4612-8761-D556E92B0B46}" destId="{7BECA2A9-F397-4873-9B8D-46B90870C88E}" srcOrd="1" destOrd="0" presId="urn:microsoft.com/office/officeart/2008/layout/LinedList"/>
    <dgm:cxn modelId="{88686A04-6D41-455C-8278-D3E19EFCBA30}" type="presParOf" srcId="{D445043C-4ECF-4612-8761-D556E92B0B46}" destId="{AFEECAB4-0155-4CCA-B444-EB00B5836C53}" srcOrd="2" destOrd="0" presId="urn:microsoft.com/office/officeart/2008/layout/LinedList"/>
    <dgm:cxn modelId="{218D0C58-ACFA-45B3-A265-EB8197A56C95}" type="presParOf" srcId="{8A01184E-DDCB-4CBD-99F2-8D22BFD64673}" destId="{FFF1B750-86F9-437E-ACC5-C1C86565A61A}" srcOrd="8" destOrd="0" presId="urn:microsoft.com/office/officeart/2008/layout/LinedList"/>
    <dgm:cxn modelId="{0368851A-FC9F-4F5B-AAD1-15C88985E2F9}" type="presParOf" srcId="{8A01184E-DDCB-4CBD-99F2-8D22BFD64673}" destId="{7CAD71A8-EE83-4929-A7DC-134200ED782C}" srcOrd="9" destOrd="0" presId="urn:microsoft.com/office/officeart/2008/layout/LinedList"/>
    <dgm:cxn modelId="{27F75A0E-646F-46B2-B3DD-7E8948C71A5C}" type="presParOf" srcId="{D615964E-0A20-4A0A-9C75-80AFADAFA8F5}" destId="{B7F3D3CA-5C43-4B37-992A-A79EB8DA06A1}" srcOrd="2" destOrd="0" presId="urn:microsoft.com/office/officeart/2008/layout/LinedList"/>
    <dgm:cxn modelId="{57A6BEBE-312E-40CD-8325-0C7EDAE2CF2B}" type="presParOf" srcId="{D615964E-0A20-4A0A-9C75-80AFADAFA8F5}" destId="{5E1B23AA-FA99-4284-AA6B-79DD5D74D6D9}" srcOrd="3" destOrd="0" presId="urn:microsoft.com/office/officeart/2008/layout/LinedList"/>
    <dgm:cxn modelId="{5D5926F4-DACA-46F9-8617-4E64399230C6}" type="presParOf" srcId="{5E1B23AA-FA99-4284-AA6B-79DD5D74D6D9}" destId="{AC8DAE1A-3AD8-4464-9549-F50861E167B6}" srcOrd="0" destOrd="0" presId="urn:microsoft.com/office/officeart/2008/layout/LinedList"/>
    <dgm:cxn modelId="{758B218C-01B2-4187-8CA9-58A3DF021DD3}" type="presParOf" srcId="{5E1B23AA-FA99-4284-AA6B-79DD5D74D6D9}" destId="{FED81768-3F12-48F6-92F4-CA4C82C5DDD1}" srcOrd="1" destOrd="0" presId="urn:microsoft.com/office/officeart/2008/layout/LinedList"/>
    <dgm:cxn modelId="{DE2BF7EF-0428-4C24-A3B6-8B8B731FB8C3}" type="presParOf" srcId="{FED81768-3F12-48F6-92F4-CA4C82C5DDD1}" destId="{0FF87873-89EF-4499-B184-3467F5EAEA4C}" srcOrd="0" destOrd="0" presId="urn:microsoft.com/office/officeart/2008/layout/LinedList"/>
    <dgm:cxn modelId="{D9016530-1F3E-4E4C-97A9-FB6E4976CD34}" type="presParOf" srcId="{FED81768-3F12-48F6-92F4-CA4C82C5DDD1}" destId="{855128F8-816A-4E52-953B-116B0C01C9B9}" srcOrd="1" destOrd="0" presId="urn:microsoft.com/office/officeart/2008/layout/LinedList"/>
    <dgm:cxn modelId="{91711D20-C338-4935-8034-C25D4D671729}" type="presParOf" srcId="{855128F8-816A-4E52-953B-116B0C01C9B9}" destId="{D2725832-FB76-45B5-90DF-A13D755144AF}" srcOrd="0" destOrd="0" presId="urn:microsoft.com/office/officeart/2008/layout/LinedList"/>
    <dgm:cxn modelId="{894C8851-1BE5-4070-B373-084D04C833A5}" type="presParOf" srcId="{855128F8-816A-4E52-953B-116B0C01C9B9}" destId="{D26E7E9A-4697-42AC-8223-947E1BE9CEC4}" srcOrd="1" destOrd="0" presId="urn:microsoft.com/office/officeart/2008/layout/LinedList"/>
    <dgm:cxn modelId="{3D07002B-F74B-4068-906F-F229F7BAFD06}" type="presParOf" srcId="{855128F8-816A-4E52-953B-116B0C01C9B9}" destId="{20BAAFB4-6D05-4C74-A20D-245347F12DA8}" srcOrd="2" destOrd="0" presId="urn:microsoft.com/office/officeart/2008/layout/LinedList"/>
    <dgm:cxn modelId="{962949BB-A00E-4ABB-912D-F5C2C18895B4}" type="presParOf" srcId="{FED81768-3F12-48F6-92F4-CA4C82C5DDD1}" destId="{2F7D7AD4-4662-4BFF-B7E5-CDDACBDFF12C}" srcOrd="2" destOrd="0" presId="urn:microsoft.com/office/officeart/2008/layout/LinedList"/>
    <dgm:cxn modelId="{04B74CE1-E00D-4D19-9748-828508E0427A}" type="presParOf" srcId="{FED81768-3F12-48F6-92F4-CA4C82C5DDD1}" destId="{417BA0F8-F3A6-4C16-AE97-1C1134F752FB}" srcOrd="3" destOrd="0" presId="urn:microsoft.com/office/officeart/2008/layout/LinedList"/>
    <dgm:cxn modelId="{152ACBAC-15F3-4379-AC6F-D8D4465FB4CD}" type="presParOf" srcId="{FED81768-3F12-48F6-92F4-CA4C82C5DDD1}" destId="{FDD7F8D5-EAA3-4B16-AE79-FEF86486DD9F}" srcOrd="4" destOrd="0" presId="urn:microsoft.com/office/officeart/2008/layout/LinedList"/>
    <dgm:cxn modelId="{30C0A659-0C55-47CB-ACE9-0543A9477602}" type="presParOf" srcId="{FDD7F8D5-EAA3-4B16-AE79-FEF86486DD9F}" destId="{3C7D19CB-181D-47EE-BFE6-48F0DC55CF05}" srcOrd="0" destOrd="0" presId="urn:microsoft.com/office/officeart/2008/layout/LinedList"/>
    <dgm:cxn modelId="{64FF721D-6279-48D1-B1AF-946FB49EF2D9}" type="presParOf" srcId="{FDD7F8D5-EAA3-4B16-AE79-FEF86486DD9F}" destId="{47AE0CF5-D409-4867-8F5B-220916837129}" srcOrd="1" destOrd="0" presId="urn:microsoft.com/office/officeart/2008/layout/LinedList"/>
    <dgm:cxn modelId="{20A641D9-F15F-47ED-977A-BFB458651D41}" type="presParOf" srcId="{FDD7F8D5-EAA3-4B16-AE79-FEF86486DD9F}" destId="{D99F3639-1CDF-4A5F-A434-B884D4E7340F}" srcOrd="2" destOrd="0" presId="urn:microsoft.com/office/officeart/2008/layout/LinedList"/>
    <dgm:cxn modelId="{8B5FF8CD-89D5-4ED9-A74D-B289A1FDBB13}" type="presParOf" srcId="{FED81768-3F12-48F6-92F4-CA4C82C5DDD1}" destId="{5AE12A66-D7FA-40EF-BB49-FAA415E55AFA}" srcOrd="5" destOrd="0" presId="urn:microsoft.com/office/officeart/2008/layout/LinedList"/>
    <dgm:cxn modelId="{65D11980-A2EF-4ADD-BC16-B3DEE258C9AF}" type="presParOf" srcId="{FED81768-3F12-48F6-92F4-CA4C82C5DDD1}" destId="{B0C9BBDA-D614-4F07-B127-60AFCDF7AEC3}" srcOrd="6" destOrd="0" presId="urn:microsoft.com/office/officeart/2008/layout/LinedList"/>
    <dgm:cxn modelId="{09D87BFD-AFBC-41C2-8B90-236A75D7B555}" type="presParOf" srcId="{FED81768-3F12-48F6-92F4-CA4C82C5DDD1}" destId="{7916F59A-09A4-46A0-B663-30434B7340C0}" srcOrd="7" destOrd="0" presId="urn:microsoft.com/office/officeart/2008/layout/LinedList"/>
    <dgm:cxn modelId="{8A68A41B-6FF7-484D-9385-1C2E5B9ABDE6}" type="presParOf" srcId="{7916F59A-09A4-46A0-B663-30434B7340C0}" destId="{11B7E18E-68B3-43C0-9E63-F3110899AFDA}" srcOrd="0" destOrd="0" presId="urn:microsoft.com/office/officeart/2008/layout/LinedList"/>
    <dgm:cxn modelId="{E4AEF4CD-48E7-4982-9BC9-2C9DF25C5BBC}" type="presParOf" srcId="{7916F59A-09A4-46A0-B663-30434B7340C0}" destId="{C2C4AB8F-7710-4BAD-AE84-8EBA73EDDEC6}" srcOrd="1" destOrd="0" presId="urn:microsoft.com/office/officeart/2008/layout/LinedList"/>
    <dgm:cxn modelId="{9347E5BF-970B-4D8F-A295-EF744F0E3B74}" type="presParOf" srcId="{7916F59A-09A4-46A0-B663-30434B7340C0}" destId="{D3541145-81DC-46C9-8BE4-84EF44C4AFEE}" srcOrd="2" destOrd="0" presId="urn:microsoft.com/office/officeart/2008/layout/LinedList"/>
    <dgm:cxn modelId="{E7C6B45F-5740-4BC7-9147-07BEC2DDE9C5}" type="presParOf" srcId="{FED81768-3F12-48F6-92F4-CA4C82C5DDD1}" destId="{54AC73D3-5A80-4100-B943-BCE12F69D3D0}" srcOrd="8" destOrd="0" presId="urn:microsoft.com/office/officeart/2008/layout/LinedList"/>
    <dgm:cxn modelId="{B68104FB-1B9A-410C-8E77-62B7D1603CD2}" type="presParOf" srcId="{FED81768-3F12-48F6-92F4-CA4C82C5DDD1}" destId="{8FA4BD9D-392A-4940-83A9-AC59778C43F7}" srcOrd="9" destOrd="0" presId="urn:microsoft.com/office/officeart/2008/layout/LinedList"/>
    <dgm:cxn modelId="{4B8ABBA8-0C78-4D13-BDF4-9CE18DBB7777}" type="presParOf" srcId="{D615964E-0A20-4A0A-9C75-80AFADAFA8F5}" destId="{3EF69D00-7E88-4F61-9586-8AD81E241535}" srcOrd="4" destOrd="0" presId="urn:microsoft.com/office/officeart/2008/layout/LinedList"/>
    <dgm:cxn modelId="{DBED0F88-41BF-4A60-920B-6DDA13A57E66}" type="presParOf" srcId="{D615964E-0A20-4A0A-9C75-80AFADAFA8F5}" destId="{7E7FAD48-CE08-44D7-99D1-21827F6309D1}" srcOrd="5" destOrd="0" presId="urn:microsoft.com/office/officeart/2008/layout/LinedList"/>
    <dgm:cxn modelId="{608AD3F6-BBDF-44F4-BDFE-20332961FE6B}" type="presParOf" srcId="{7E7FAD48-CE08-44D7-99D1-21827F6309D1}" destId="{E068A0A3-17E8-49C0-A222-B17A57991902}" srcOrd="0" destOrd="0" presId="urn:microsoft.com/office/officeart/2008/layout/LinedList"/>
    <dgm:cxn modelId="{4CD0903F-3708-4EF8-B713-7ABC9C0AA516}" type="presParOf" srcId="{7E7FAD48-CE08-44D7-99D1-21827F6309D1}" destId="{B447AD3B-D4CD-430A-8AA3-60CA24509AAD}" srcOrd="1" destOrd="0" presId="urn:microsoft.com/office/officeart/2008/layout/LinedList"/>
    <dgm:cxn modelId="{4CE98747-776F-4840-8D25-E941CE00D860}" type="presParOf" srcId="{B447AD3B-D4CD-430A-8AA3-60CA24509AAD}" destId="{E82B2944-0343-401C-958C-A2B0CF781ABE}" srcOrd="0" destOrd="0" presId="urn:microsoft.com/office/officeart/2008/layout/LinedList"/>
    <dgm:cxn modelId="{B123F9D3-228F-4537-AE04-47FD6787333F}" type="presParOf" srcId="{B447AD3B-D4CD-430A-8AA3-60CA24509AAD}" destId="{3DFB5846-35A9-4D07-8A4B-A66DAC97E3BA}" srcOrd="1" destOrd="0" presId="urn:microsoft.com/office/officeart/2008/layout/LinedList"/>
    <dgm:cxn modelId="{85089F4B-6A43-44B4-AC47-D4E15ACBD312}" type="presParOf" srcId="{3DFB5846-35A9-4D07-8A4B-A66DAC97E3BA}" destId="{01B8618B-143C-49D2-8E42-43971F81498C}" srcOrd="0" destOrd="0" presId="urn:microsoft.com/office/officeart/2008/layout/LinedList"/>
    <dgm:cxn modelId="{2AAF5B66-4C90-4461-8469-1078E61CE201}" type="presParOf" srcId="{3DFB5846-35A9-4D07-8A4B-A66DAC97E3BA}" destId="{7E3F4E22-0D52-4812-B46A-2151F2BDA9AF}" srcOrd="1" destOrd="0" presId="urn:microsoft.com/office/officeart/2008/layout/LinedList"/>
    <dgm:cxn modelId="{807E06AB-591B-498F-8639-55EDAF502188}" type="presParOf" srcId="{3DFB5846-35A9-4D07-8A4B-A66DAC97E3BA}" destId="{7853E248-BE2A-42B1-BE37-F926BCA04846}" srcOrd="2" destOrd="0" presId="urn:microsoft.com/office/officeart/2008/layout/LinedList"/>
    <dgm:cxn modelId="{CF227FC3-3DAB-42A1-ACC2-8DF9A89914AA}" type="presParOf" srcId="{B447AD3B-D4CD-430A-8AA3-60CA24509AAD}" destId="{50BA60CB-3335-4986-9CE8-EC80525E80E1}" srcOrd="2" destOrd="0" presId="urn:microsoft.com/office/officeart/2008/layout/LinedList"/>
    <dgm:cxn modelId="{7E703328-54D8-4F37-A0B7-B1157D23E263}" type="presParOf" srcId="{B447AD3B-D4CD-430A-8AA3-60CA24509AAD}" destId="{9FDA60B3-C957-415E-B0F8-3DC1FAA989C1}" srcOrd="3" destOrd="0" presId="urn:microsoft.com/office/officeart/2008/layout/LinedList"/>
    <dgm:cxn modelId="{ED13CECC-7FA1-4B2E-8FFC-9569D361ADC9}" type="presParOf" srcId="{B447AD3B-D4CD-430A-8AA3-60CA24509AAD}" destId="{9D2BA997-E648-44C0-A14D-9E8EB61D76C2}" srcOrd="4" destOrd="0" presId="urn:microsoft.com/office/officeart/2008/layout/LinedList"/>
    <dgm:cxn modelId="{281825AD-9CDB-466C-867A-C7D4D78544D4}" type="presParOf" srcId="{9D2BA997-E648-44C0-A14D-9E8EB61D76C2}" destId="{54FC30A3-9979-4D91-A1EF-3EA66F4EBB21}" srcOrd="0" destOrd="0" presId="urn:microsoft.com/office/officeart/2008/layout/LinedList"/>
    <dgm:cxn modelId="{B92F63E2-9A80-4C9C-826A-8B2441FFD872}" type="presParOf" srcId="{9D2BA997-E648-44C0-A14D-9E8EB61D76C2}" destId="{37224E19-3C9B-4E5B-8DE5-1185FF6561B1}" srcOrd="1" destOrd="0" presId="urn:microsoft.com/office/officeart/2008/layout/LinedList"/>
    <dgm:cxn modelId="{DAE7794D-E607-4D48-894F-484EEA69B5AF}" type="presParOf" srcId="{9D2BA997-E648-44C0-A14D-9E8EB61D76C2}" destId="{F709CEA6-2D51-4934-BC53-9C4275231EEF}" srcOrd="2" destOrd="0" presId="urn:microsoft.com/office/officeart/2008/layout/LinedList"/>
    <dgm:cxn modelId="{5480F03C-9D09-400F-A212-4963EEEFBCAE}" type="presParOf" srcId="{B447AD3B-D4CD-430A-8AA3-60CA24509AAD}" destId="{0ABAB318-DB9A-4F9A-8BEC-47588F85F5C7}" srcOrd="5" destOrd="0" presId="urn:microsoft.com/office/officeart/2008/layout/LinedList"/>
    <dgm:cxn modelId="{56E04518-72DE-44D3-A1C0-118C44ADC5C2}" type="presParOf" srcId="{B447AD3B-D4CD-430A-8AA3-60CA24509AAD}" destId="{F571752F-E359-4008-B873-C977A28090F0}" srcOrd="6"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7F9DFAB-09E5-4D49-BEF0-0AC11F7FC9AF}"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AU"/>
        </a:p>
      </dgm:t>
    </dgm:pt>
    <dgm:pt modelId="{CB3F2C59-E092-4A15-8C47-11DFA3611B81}">
      <dgm:prSet phldrT="[Text]"/>
      <dgm:spPr/>
      <dgm:t>
        <a:bodyPr/>
        <a:lstStyle/>
        <a:p>
          <a:r>
            <a:rPr lang="en-US" dirty="0"/>
            <a:t>Identify high falls risk factors and readiness to change </a:t>
          </a:r>
          <a:r>
            <a:rPr lang="en-US" dirty="0" err="1"/>
            <a:t>behaviour</a:t>
          </a:r>
          <a:endParaRPr lang="en-AU" dirty="0"/>
        </a:p>
      </dgm:t>
    </dgm:pt>
    <dgm:pt modelId="{AA39BBEA-13D8-4007-A8E4-8BA16D933576}" type="parTrans" cxnId="{310CD84E-56AC-4500-A7C3-8183F17E7B9B}">
      <dgm:prSet/>
      <dgm:spPr/>
      <dgm:t>
        <a:bodyPr/>
        <a:lstStyle/>
        <a:p>
          <a:endParaRPr lang="en-AU"/>
        </a:p>
      </dgm:t>
    </dgm:pt>
    <dgm:pt modelId="{0C3AFAFF-5B11-46A6-8B56-9793C79891A6}" type="sibTrans" cxnId="{310CD84E-56AC-4500-A7C3-8183F17E7B9B}">
      <dgm:prSet/>
      <dgm:spPr/>
      <dgm:t>
        <a:bodyPr/>
        <a:lstStyle/>
        <a:p>
          <a:endParaRPr lang="en-AU"/>
        </a:p>
      </dgm:t>
    </dgm:pt>
    <dgm:pt modelId="{00A1EE2C-5678-4564-94E4-4F246BD793FB}">
      <dgm:prSet/>
      <dgm:spPr/>
      <dgm:t>
        <a:bodyPr/>
        <a:lstStyle/>
        <a:p>
          <a:r>
            <a:rPr lang="en-AU" dirty="0"/>
            <a:t>Discussion of options</a:t>
          </a:r>
        </a:p>
      </dgm:t>
    </dgm:pt>
    <dgm:pt modelId="{A63F62CB-A1AE-4D84-B765-AC1F0DA8D0A4}" type="parTrans" cxnId="{E3C43009-BDAE-466E-BE12-279B409ED8B4}">
      <dgm:prSet/>
      <dgm:spPr/>
      <dgm:t>
        <a:bodyPr/>
        <a:lstStyle/>
        <a:p>
          <a:endParaRPr lang="en-AU"/>
        </a:p>
      </dgm:t>
    </dgm:pt>
    <dgm:pt modelId="{E9786454-ECAE-4778-9C7E-09FB89D9C164}" type="sibTrans" cxnId="{E3C43009-BDAE-466E-BE12-279B409ED8B4}">
      <dgm:prSet/>
      <dgm:spPr/>
      <dgm:t>
        <a:bodyPr/>
        <a:lstStyle/>
        <a:p>
          <a:endParaRPr lang="en-AU"/>
        </a:p>
      </dgm:t>
    </dgm:pt>
    <dgm:pt modelId="{67FCA904-58F7-4C9D-89D5-D4C43EE879B3}">
      <dgm:prSet/>
      <dgm:spPr/>
      <dgm:t>
        <a:bodyPr/>
        <a:lstStyle/>
        <a:p>
          <a:r>
            <a:rPr lang="en-US" dirty="0"/>
            <a:t>Discussion of reasons to choose/not choose</a:t>
          </a:r>
          <a:endParaRPr lang="en-AU" dirty="0"/>
        </a:p>
      </dgm:t>
    </dgm:pt>
    <dgm:pt modelId="{0E8D8BB6-1EDA-473D-9339-A43F47593519}" type="parTrans" cxnId="{F4A47DB7-0687-4A6D-9682-27C06F170D3A}">
      <dgm:prSet/>
      <dgm:spPr/>
      <dgm:t>
        <a:bodyPr/>
        <a:lstStyle/>
        <a:p>
          <a:endParaRPr lang="en-AU"/>
        </a:p>
      </dgm:t>
    </dgm:pt>
    <dgm:pt modelId="{BAC71655-7051-4F5C-9055-E0EE9487D8B8}" type="sibTrans" cxnId="{F4A47DB7-0687-4A6D-9682-27C06F170D3A}">
      <dgm:prSet/>
      <dgm:spPr/>
      <dgm:t>
        <a:bodyPr/>
        <a:lstStyle/>
        <a:p>
          <a:endParaRPr lang="en-AU"/>
        </a:p>
      </dgm:t>
    </dgm:pt>
    <dgm:pt modelId="{9AD64C92-5BF7-4B1B-B692-EB18726E7341}">
      <dgm:prSet/>
      <dgm:spPr/>
      <dgm:t>
        <a:bodyPr/>
        <a:lstStyle/>
        <a:p>
          <a:r>
            <a:rPr lang="en-US" dirty="0"/>
            <a:t>Ranking of risk factors and choice made</a:t>
          </a:r>
          <a:endParaRPr lang="en-AU" dirty="0"/>
        </a:p>
      </dgm:t>
    </dgm:pt>
    <dgm:pt modelId="{68BA0925-585A-4706-BB25-352BA8082607}" type="parTrans" cxnId="{3444B369-D9DE-4AD7-96A6-02F2E240318B}">
      <dgm:prSet/>
      <dgm:spPr/>
      <dgm:t>
        <a:bodyPr/>
        <a:lstStyle/>
        <a:p>
          <a:endParaRPr lang="en-AU"/>
        </a:p>
      </dgm:t>
    </dgm:pt>
    <dgm:pt modelId="{C2133ECF-6742-429E-96A1-709183D8B0DE}" type="sibTrans" cxnId="{3444B369-D9DE-4AD7-96A6-02F2E240318B}">
      <dgm:prSet/>
      <dgm:spPr/>
      <dgm:t>
        <a:bodyPr/>
        <a:lstStyle/>
        <a:p>
          <a:endParaRPr lang="en-AU"/>
        </a:p>
      </dgm:t>
    </dgm:pt>
    <dgm:pt modelId="{EB08BD04-EB41-440B-8B9C-01E2F4F4570F}">
      <dgm:prSet/>
      <dgm:spPr/>
      <dgm:t>
        <a:bodyPr/>
        <a:lstStyle/>
        <a:p>
          <a:r>
            <a:rPr lang="en-US" dirty="0"/>
            <a:t>Assistance with implementation of decision</a:t>
          </a:r>
          <a:endParaRPr lang="en-AU" dirty="0"/>
        </a:p>
      </dgm:t>
    </dgm:pt>
    <dgm:pt modelId="{C0E3D384-211F-4F6A-B496-172912F1AEF9}" type="parTrans" cxnId="{B88D157E-BABD-4D0B-999A-2715E072F7CE}">
      <dgm:prSet/>
      <dgm:spPr/>
      <dgm:t>
        <a:bodyPr/>
        <a:lstStyle/>
        <a:p>
          <a:endParaRPr lang="en-AU"/>
        </a:p>
      </dgm:t>
    </dgm:pt>
    <dgm:pt modelId="{26E15E1C-2F4A-4B91-910D-6709A6306474}" type="sibTrans" cxnId="{B88D157E-BABD-4D0B-999A-2715E072F7CE}">
      <dgm:prSet/>
      <dgm:spPr/>
      <dgm:t>
        <a:bodyPr/>
        <a:lstStyle/>
        <a:p>
          <a:endParaRPr lang="en-AU"/>
        </a:p>
      </dgm:t>
    </dgm:pt>
    <dgm:pt modelId="{786CBA4F-2ACC-44DA-B32F-A1AF3C229ADB}" type="pres">
      <dgm:prSet presAssocID="{57F9DFAB-09E5-4D49-BEF0-0AC11F7FC9AF}" presName="vert0" presStyleCnt="0">
        <dgm:presLayoutVars>
          <dgm:dir/>
          <dgm:animOne val="branch"/>
          <dgm:animLvl val="lvl"/>
        </dgm:presLayoutVars>
      </dgm:prSet>
      <dgm:spPr/>
    </dgm:pt>
    <dgm:pt modelId="{46DE5D3A-6A4E-46FB-85FA-4021E91B71B6}" type="pres">
      <dgm:prSet presAssocID="{CB3F2C59-E092-4A15-8C47-11DFA3611B81}" presName="thickLine" presStyleLbl="alignNode1" presStyleIdx="0" presStyleCnt="5"/>
      <dgm:spPr/>
    </dgm:pt>
    <dgm:pt modelId="{A6120BDF-CCAD-4EC9-998A-6376EB0F3D3D}" type="pres">
      <dgm:prSet presAssocID="{CB3F2C59-E092-4A15-8C47-11DFA3611B81}" presName="horz1" presStyleCnt="0"/>
      <dgm:spPr/>
    </dgm:pt>
    <dgm:pt modelId="{5EBE2E75-550B-4DBF-B888-7053E9811915}" type="pres">
      <dgm:prSet presAssocID="{CB3F2C59-E092-4A15-8C47-11DFA3611B81}" presName="tx1" presStyleLbl="revTx" presStyleIdx="0" presStyleCnt="5"/>
      <dgm:spPr/>
    </dgm:pt>
    <dgm:pt modelId="{DBFA9378-DC30-44A1-A7AD-36B76FE1F6FD}" type="pres">
      <dgm:prSet presAssocID="{CB3F2C59-E092-4A15-8C47-11DFA3611B81}" presName="vert1" presStyleCnt="0"/>
      <dgm:spPr/>
    </dgm:pt>
    <dgm:pt modelId="{E0A47460-8E1A-4905-B0F3-AD42627D37BE}" type="pres">
      <dgm:prSet presAssocID="{00A1EE2C-5678-4564-94E4-4F246BD793FB}" presName="thickLine" presStyleLbl="alignNode1" presStyleIdx="1" presStyleCnt="5"/>
      <dgm:spPr/>
    </dgm:pt>
    <dgm:pt modelId="{40AF579A-A358-44CE-8863-16AC838C8E19}" type="pres">
      <dgm:prSet presAssocID="{00A1EE2C-5678-4564-94E4-4F246BD793FB}" presName="horz1" presStyleCnt="0"/>
      <dgm:spPr/>
    </dgm:pt>
    <dgm:pt modelId="{96E5EA05-1783-47B8-B36C-437A4B6DB20D}" type="pres">
      <dgm:prSet presAssocID="{00A1EE2C-5678-4564-94E4-4F246BD793FB}" presName="tx1" presStyleLbl="revTx" presStyleIdx="1" presStyleCnt="5"/>
      <dgm:spPr/>
    </dgm:pt>
    <dgm:pt modelId="{FFD02C8B-7AB4-42F8-9BB6-0166535C33BC}" type="pres">
      <dgm:prSet presAssocID="{00A1EE2C-5678-4564-94E4-4F246BD793FB}" presName="vert1" presStyleCnt="0"/>
      <dgm:spPr/>
    </dgm:pt>
    <dgm:pt modelId="{C3A081C1-C668-42CB-8799-ADD4D8A5AC56}" type="pres">
      <dgm:prSet presAssocID="{67FCA904-58F7-4C9D-89D5-D4C43EE879B3}" presName="thickLine" presStyleLbl="alignNode1" presStyleIdx="2" presStyleCnt="5"/>
      <dgm:spPr/>
    </dgm:pt>
    <dgm:pt modelId="{42D10D9A-C063-44FA-B0B4-B91BD714364F}" type="pres">
      <dgm:prSet presAssocID="{67FCA904-58F7-4C9D-89D5-D4C43EE879B3}" presName="horz1" presStyleCnt="0"/>
      <dgm:spPr/>
    </dgm:pt>
    <dgm:pt modelId="{9872F6A7-51CF-4D5B-AE84-70529C41BC1A}" type="pres">
      <dgm:prSet presAssocID="{67FCA904-58F7-4C9D-89D5-D4C43EE879B3}" presName="tx1" presStyleLbl="revTx" presStyleIdx="2" presStyleCnt="5"/>
      <dgm:spPr/>
    </dgm:pt>
    <dgm:pt modelId="{37727739-06D2-4E07-9C71-DBE51C2B51DD}" type="pres">
      <dgm:prSet presAssocID="{67FCA904-58F7-4C9D-89D5-D4C43EE879B3}" presName="vert1" presStyleCnt="0"/>
      <dgm:spPr/>
    </dgm:pt>
    <dgm:pt modelId="{75034E38-98A1-483E-BAE4-4F5E6A9A9E50}" type="pres">
      <dgm:prSet presAssocID="{9AD64C92-5BF7-4B1B-B692-EB18726E7341}" presName="thickLine" presStyleLbl="alignNode1" presStyleIdx="3" presStyleCnt="5"/>
      <dgm:spPr/>
    </dgm:pt>
    <dgm:pt modelId="{ACA76EA5-80B3-4497-BEC9-124F8B56B34D}" type="pres">
      <dgm:prSet presAssocID="{9AD64C92-5BF7-4B1B-B692-EB18726E7341}" presName="horz1" presStyleCnt="0"/>
      <dgm:spPr/>
    </dgm:pt>
    <dgm:pt modelId="{4339F2CF-A5F6-4BE2-B2B1-C6FEBD62598D}" type="pres">
      <dgm:prSet presAssocID="{9AD64C92-5BF7-4B1B-B692-EB18726E7341}" presName="tx1" presStyleLbl="revTx" presStyleIdx="3" presStyleCnt="5"/>
      <dgm:spPr/>
    </dgm:pt>
    <dgm:pt modelId="{77319D9A-26DC-47A4-8380-4166BFF3EE0D}" type="pres">
      <dgm:prSet presAssocID="{9AD64C92-5BF7-4B1B-B692-EB18726E7341}" presName="vert1" presStyleCnt="0"/>
      <dgm:spPr/>
    </dgm:pt>
    <dgm:pt modelId="{FEAA6F19-987C-4807-98D2-94CF8C628FAD}" type="pres">
      <dgm:prSet presAssocID="{EB08BD04-EB41-440B-8B9C-01E2F4F4570F}" presName="thickLine" presStyleLbl="alignNode1" presStyleIdx="4" presStyleCnt="5"/>
      <dgm:spPr/>
    </dgm:pt>
    <dgm:pt modelId="{99AD83A7-DDBD-4890-A231-DC32479F8325}" type="pres">
      <dgm:prSet presAssocID="{EB08BD04-EB41-440B-8B9C-01E2F4F4570F}" presName="horz1" presStyleCnt="0"/>
      <dgm:spPr/>
    </dgm:pt>
    <dgm:pt modelId="{DC58F969-FDB5-48DE-A88C-6BAB0910BC7C}" type="pres">
      <dgm:prSet presAssocID="{EB08BD04-EB41-440B-8B9C-01E2F4F4570F}" presName="tx1" presStyleLbl="revTx" presStyleIdx="4" presStyleCnt="5"/>
      <dgm:spPr/>
    </dgm:pt>
    <dgm:pt modelId="{E8CA64B6-ECBC-49E2-96F3-C9E72A6FBF6D}" type="pres">
      <dgm:prSet presAssocID="{EB08BD04-EB41-440B-8B9C-01E2F4F4570F}" presName="vert1" presStyleCnt="0"/>
      <dgm:spPr/>
    </dgm:pt>
  </dgm:ptLst>
  <dgm:cxnLst>
    <dgm:cxn modelId="{E3C43009-BDAE-466E-BE12-279B409ED8B4}" srcId="{57F9DFAB-09E5-4D49-BEF0-0AC11F7FC9AF}" destId="{00A1EE2C-5678-4564-94E4-4F246BD793FB}" srcOrd="1" destOrd="0" parTransId="{A63F62CB-A1AE-4D84-B765-AC1F0DA8D0A4}" sibTransId="{E9786454-ECAE-4778-9C7E-09FB89D9C164}"/>
    <dgm:cxn modelId="{43EAF60A-C4C5-4AA0-8F88-CEF08B25B6C3}" type="presOf" srcId="{67FCA904-58F7-4C9D-89D5-D4C43EE879B3}" destId="{9872F6A7-51CF-4D5B-AE84-70529C41BC1A}" srcOrd="0" destOrd="0" presId="urn:microsoft.com/office/officeart/2008/layout/LinedList"/>
    <dgm:cxn modelId="{D4706E15-10B3-460A-AA5C-7A79E3B00EC4}" type="presOf" srcId="{CB3F2C59-E092-4A15-8C47-11DFA3611B81}" destId="{5EBE2E75-550B-4DBF-B888-7053E9811915}" srcOrd="0" destOrd="0" presId="urn:microsoft.com/office/officeart/2008/layout/LinedList"/>
    <dgm:cxn modelId="{C4DD6146-65DD-409B-925A-269D05768253}" type="presOf" srcId="{EB08BD04-EB41-440B-8B9C-01E2F4F4570F}" destId="{DC58F969-FDB5-48DE-A88C-6BAB0910BC7C}" srcOrd="0" destOrd="0" presId="urn:microsoft.com/office/officeart/2008/layout/LinedList"/>
    <dgm:cxn modelId="{3444B369-D9DE-4AD7-96A6-02F2E240318B}" srcId="{57F9DFAB-09E5-4D49-BEF0-0AC11F7FC9AF}" destId="{9AD64C92-5BF7-4B1B-B692-EB18726E7341}" srcOrd="3" destOrd="0" parTransId="{68BA0925-585A-4706-BB25-352BA8082607}" sibTransId="{C2133ECF-6742-429E-96A1-709183D8B0DE}"/>
    <dgm:cxn modelId="{310CD84E-56AC-4500-A7C3-8183F17E7B9B}" srcId="{57F9DFAB-09E5-4D49-BEF0-0AC11F7FC9AF}" destId="{CB3F2C59-E092-4A15-8C47-11DFA3611B81}" srcOrd="0" destOrd="0" parTransId="{AA39BBEA-13D8-4007-A8E4-8BA16D933576}" sibTransId="{0C3AFAFF-5B11-46A6-8B56-9793C79891A6}"/>
    <dgm:cxn modelId="{B88D157E-BABD-4D0B-999A-2715E072F7CE}" srcId="{57F9DFAB-09E5-4D49-BEF0-0AC11F7FC9AF}" destId="{EB08BD04-EB41-440B-8B9C-01E2F4F4570F}" srcOrd="4" destOrd="0" parTransId="{C0E3D384-211F-4F6A-B496-172912F1AEF9}" sibTransId="{26E15E1C-2F4A-4B91-910D-6709A6306474}"/>
    <dgm:cxn modelId="{F4A47DB7-0687-4A6D-9682-27C06F170D3A}" srcId="{57F9DFAB-09E5-4D49-BEF0-0AC11F7FC9AF}" destId="{67FCA904-58F7-4C9D-89D5-D4C43EE879B3}" srcOrd="2" destOrd="0" parTransId="{0E8D8BB6-1EDA-473D-9339-A43F47593519}" sibTransId="{BAC71655-7051-4F5C-9055-E0EE9487D8B8}"/>
    <dgm:cxn modelId="{8EBB69D2-6DDF-447A-A17D-A4F8D1D64388}" type="presOf" srcId="{57F9DFAB-09E5-4D49-BEF0-0AC11F7FC9AF}" destId="{786CBA4F-2ACC-44DA-B32F-A1AF3C229ADB}" srcOrd="0" destOrd="0" presId="urn:microsoft.com/office/officeart/2008/layout/LinedList"/>
    <dgm:cxn modelId="{EC2E4BE0-1240-4946-9BE1-B8CE8EDD4BA9}" type="presOf" srcId="{9AD64C92-5BF7-4B1B-B692-EB18726E7341}" destId="{4339F2CF-A5F6-4BE2-B2B1-C6FEBD62598D}" srcOrd="0" destOrd="0" presId="urn:microsoft.com/office/officeart/2008/layout/LinedList"/>
    <dgm:cxn modelId="{04271DE5-145E-44AB-B8C1-49F702C9933E}" type="presOf" srcId="{00A1EE2C-5678-4564-94E4-4F246BD793FB}" destId="{96E5EA05-1783-47B8-B36C-437A4B6DB20D}" srcOrd="0" destOrd="0" presId="urn:microsoft.com/office/officeart/2008/layout/LinedList"/>
    <dgm:cxn modelId="{CCB8BB69-1220-4E6A-8AE3-CBE358B02E86}" type="presParOf" srcId="{786CBA4F-2ACC-44DA-B32F-A1AF3C229ADB}" destId="{46DE5D3A-6A4E-46FB-85FA-4021E91B71B6}" srcOrd="0" destOrd="0" presId="urn:microsoft.com/office/officeart/2008/layout/LinedList"/>
    <dgm:cxn modelId="{C1883D27-B318-43A2-9956-83081EEF2DE4}" type="presParOf" srcId="{786CBA4F-2ACC-44DA-B32F-A1AF3C229ADB}" destId="{A6120BDF-CCAD-4EC9-998A-6376EB0F3D3D}" srcOrd="1" destOrd="0" presId="urn:microsoft.com/office/officeart/2008/layout/LinedList"/>
    <dgm:cxn modelId="{94636B9C-68D3-4F3A-A9BF-DEDAEE1B75D3}" type="presParOf" srcId="{A6120BDF-CCAD-4EC9-998A-6376EB0F3D3D}" destId="{5EBE2E75-550B-4DBF-B888-7053E9811915}" srcOrd="0" destOrd="0" presId="urn:microsoft.com/office/officeart/2008/layout/LinedList"/>
    <dgm:cxn modelId="{64072222-5D67-49EE-9EDB-816CC6C19ED4}" type="presParOf" srcId="{A6120BDF-CCAD-4EC9-998A-6376EB0F3D3D}" destId="{DBFA9378-DC30-44A1-A7AD-36B76FE1F6FD}" srcOrd="1" destOrd="0" presId="urn:microsoft.com/office/officeart/2008/layout/LinedList"/>
    <dgm:cxn modelId="{7121A689-D19B-4003-8E19-93EAF56FDCEB}" type="presParOf" srcId="{786CBA4F-2ACC-44DA-B32F-A1AF3C229ADB}" destId="{E0A47460-8E1A-4905-B0F3-AD42627D37BE}" srcOrd="2" destOrd="0" presId="urn:microsoft.com/office/officeart/2008/layout/LinedList"/>
    <dgm:cxn modelId="{D294CF66-8C90-4B07-BB41-E1EC3AE84DCE}" type="presParOf" srcId="{786CBA4F-2ACC-44DA-B32F-A1AF3C229ADB}" destId="{40AF579A-A358-44CE-8863-16AC838C8E19}" srcOrd="3" destOrd="0" presId="urn:microsoft.com/office/officeart/2008/layout/LinedList"/>
    <dgm:cxn modelId="{BC4BA7BC-195F-4861-90DE-4AF3F61E233A}" type="presParOf" srcId="{40AF579A-A358-44CE-8863-16AC838C8E19}" destId="{96E5EA05-1783-47B8-B36C-437A4B6DB20D}" srcOrd="0" destOrd="0" presId="urn:microsoft.com/office/officeart/2008/layout/LinedList"/>
    <dgm:cxn modelId="{6BD1F1DB-86DC-49B6-B87C-ED6B4D714708}" type="presParOf" srcId="{40AF579A-A358-44CE-8863-16AC838C8E19}" destId="{FFD02C8B-7AB4-42F8-9BB6-0166535C33BC}" srcOrd="1" destOrd="0" presId="urn:microsoft.com/office/officeart/2008/layout/LinedList"/>
    <dgm:cxn modelId="{F5E71D28-3DB5-48CF-A3E4-8ADC477B2BC6}" type="presParOf" srcId="{786CBA4F-2ACC-44DA-B32F-A1AF3C229ADB}" destId="{C3A081C1-C668-42CB-8799-ADD4D8A5AC56}" srcOrd="4" destOrd="0" presId="urn:microsoft.com/office/officeart/2008/layout/LinedList"/>
    <dgm:cxn modelId="{290BA612-1563-4F14-B0C8-A78DCD4FC029}" type="presParOf" srcId="{786CBA4F-2ACC-44DA-B32F-A1AF3C229ADB}" destId="{42D10D9A-C063-44FA-B0B4-B91BD714364F}" srcOrd="5" destOrd="0" presId="urn:microsoft.com/office/officeart/2008/layout/LinedList"/>
    <dgm:cxn modelId="{96AB53B4-461E-42F9-93D6-A23D2447D14C}" type="presParOf" srcId="{42D10D9A-C063-44FA-B0B4-B91BD714364F}" destId="{9872F6A7-51CF-4D5B-AE84-70529C41BC1A}" srcOrd="0" destOrd="0" presId="urn:microsoft.com/office/officeart/2008/layout/LinedList"/>
    <dgm:cxn modelId="{DCC27A1E-E06F-4F72-9701-C7C3E98B851B}" type="presParOf" srcId="{42D10D9A-C063-44FA-B0B4-B91BD714364F}" destId="{37727739-06D2-4E07-9C71-DBE51C2B51DD}" srcOrd="1" destOrd="0" presId="urn:microsoft.com/office/officeart/2008/layout/LinedList"/>
    <dgm:cxn modelId="{8383EA62-0325-4CE9-93D6-15FF4287A307}" type="presParOf" srcId="{786CBA4F-2ACC-44DA-B32F-A1AF3C229ADB}" destId="{75034E38-98A1-483E-BAE4-4F5E6A9A9E50}" srcOrd="6" destOrd="0" presId="urn:microsoft.com/office/officeart/2008/layout/LinedList"/>
    <dgm:cxn modelId="{E24244CC-7EA4-4A01-B0B3-5CF4715113D0}" type="presParOf" srcId="{786CBA4F-2ACC-44DA-B32F-A1AF3C229ADB}" destId="{ACA76EA5-80B3-4497-BEC9-124F8B56B34D}" srcOrd="7" destOrd="0" presId="urn:microsoft.com/office/officeart/2008/layout/LinedList"/>
    <dgm:cxn modelId="{CE39D537-2CF9-4D22-B0D2-5EFDEC52DDA0}" type="presParOf" srcId="{ACA76EA5-80B3-4497-BEC9-124F8B56B34D}" destId="{4339F2CF-A5F6-4BE2-B2B1-C6FEBD62598D}" srcOrd="0" destOrd="0" presId="urn:microsoft.com/office/officeart/2008/layout/LinedList"/>
    <dgm:cxn modelId="{91E84115-EF87-4401-9FAC-D7411786CDDD}" type="presParOf" srcId="{ACA76EA5-80B3-4497-BEC9-124F8B56B34D}" destId="{77319D9A-26DC-47A4-8380-4166BFF3EE0D}" srcOrd="1" destOrd="0" presId="urn:microsoft.com/office/officeart/2008/layout/LinedList"/>
    <dgm:cxn modelId="{FBE4691B-1CD7-49D8-8A7A-A586A3AFCC9A}" type="presParOf" srcId="{786CBA4F-2ACC-44DA-B32F-A1AF3C229ADB}" destId="{FEAA6F19-987C-4807-98D2-94CF8C628FAD}" srcOrd="8" destOrd="0" presId="urn:microsoft.com/office/officeart/2008/layout/LinedList"/>
    <dgm:cxn modelId="{39C52427-92BF-41D6-904F-D27B0203D521}" type="presParOf" srcId="{786CBA4F-2ACC-44DA-B32F-A1AF3C229ADB}" destId="{99AD83A7-DDBD-4890-A231-DC32479F8325}" srcOrd="9" destOrd="0" presId="urn:microsoft.com/office/officeart/2008/layout/LinedList"/>
    <dgm:cxn modelId="{CCF1F9A6-BBFA-449C-9EFD-3D3BCAD1972E}" type="presParOf" srcId="{99AD83A7-DDBD-4890-A231-DC32479F8325}" destId="{DC58F969-FDB5-48DE-A88C-6BAB0910BC7C}" srcOrd="0" destOrd="0" presId="urn:microsoft.com/office/officeart/2008/layout/LinedList"/>
    <dgm:cxn modelId="{132FDEFA-9AAC-44D5-81D1-C7C09099430B}" type="presParOf" srcId="{99AD83A7-DDBD-4890-A231-DC32479F8325}" destId="{E8CA64B6-ECBC-49E2-96F3-C9E72A6FBF6D}"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7F9DFAB-09E5-4D49-BEF0-0AC11F7FC9AF}" type="doc">
      <dgm:prSet loTypeId="urn:microsoft.com/office/officeart/2005/8/layout/chevronAccent+Icon" loCatId="process" qsTypeId="urn:microsoft.com/office/officeart/2005/8/quickstyle/simple1" qsCatId="simple" csTypeId="urn:microsoft.com/office/officeart/2005/8/colors/accent2_2" csCatId="accent2" phldr="1"/>
      <dgm:spPr/>
      <dgm:t>
        <a:bodyPr/>
        <a:lstStyle/>
        <a:p>
          <a:endParaRPr lang="en-AU"/>
        </a:p>
      </dgm:t>
    </dgm:pt>
    <dgm:pt modelId="{CB3F2C59-E092-4A15-8C47-11DFA3611B81}">
      <dgm:prSet phldrT="[Text]"/>
      <dgm:spPr/>
      <dgm:t>
        <a:bodyPr/>
        <a:lstStyle/>
        <a:p>
          <a:r>
            <a:rPr lang="en-AU" dirty="0"/>
            <a:t>Potential strategies – referrals, resources, advice/education</a:t>
          </a:r>
        </a:p>
      </dgm:t>
    </dgm:pt>
    <dgm:pt modelId="{AA39BBEA-13D8-4007-A8E4-8BA16D933576}" type="parTrans" cxnId="{310CD84E-56AC-4500-A7C3-8183F17E7B9B}">
      <dgm:prSet/>
      <dgm:spPr/>
      <dgm:t>
        <a:bodyPr/>
        <a:lstStyle/>
        <a:p>
          <a:endParaRPr lang="en-AU"/>
        </a:p>
      </dgm:t>
    </dgm:pt>
    <dgm:pt modelId="{0C3AFAFF-5B11-46A6-8B56-9793C79891A6}" type="sibTrans" cxnId="{310CD84E-56AC-4500-A7C3-8183F17E7B9B}">
      <dgm:prSet/>
      <dgm:spPr/>
      <dgm:t>
        <a:bodyPr/>
        <a:lstStyle/>
        <a:p>
          <a:endParaRPr lang="en-AU"/>
        </a:p>
      </dgm:t>
    </dgm:pt>
    <dgm:pt modelId="{00A1EE2C-5678-4564-94E4-4F246BD793FB}">
      <dgm:prSet/>
      <dgm:spPr/>
      <dgm:t>
        <a:bodyPr/>
        <a:lstStyle/>
        <a:p>
          <a:r>
            <a:rPr lang="en-AU" dirty="0"/>
            <a:t>Action planning and goal setting</a:t>
          </a:r>
        </a:p>
      </dgm:t>
    </dgm:pt>
    <dgm:pt modelId="{A63F62CB-A1AE-4D84-B765-AC1F0DA8D0A4}" type="parTrans" cxnId="{E3C43009-BDAE-466E-BE12-279B409ED8B4}">
      <dgm:prSet/>
      <dgm:spPr/>
      <dgm:t>
        <a:bodyPr/>
        <a:lstStyle/>
        <a:p>
          <a:endParaRPr lang="en-AU"/>
        </a:p>
      </dgm:t>
    </dgm:pt>
    <dgm:pt modelId="{E9786454-ECAE-4778-9C7E-09FB89D9C164}" type="sibTrans" cxnId="{E3C43009-BDAE-466E-BE12-279B409ED8B4}">
      <dgm:prSet/>
      <dgm:spPr/>
      <dgm:t>
        <a:bodyPr/>
        <a:lstStyle/>
        <a:p>
          <a:endParaRPr lang="en-AU"/>
        </a:p>
      </dgm:t>
    </dgm:pt>
    <dgm:pt modelId="{67FCA904-58F7-4C9D-89D5-D4C43EE879B3}">
      <dgm:prSet/>
      <dgm:spPr/>
      <dgm:t>
        <a:bodyPr/>
        <a:lstStyle/>
        <a:p>
          <a:r>
            <a:rPr lang="en-AU" dirty="0"/>
            <a:t>Adoption of strategies high (82.3%)</a:t>
          </a:r>
        </a:p>
      </dgm:t>
    </dgm:pt>
    <dgm:pt modelId="{0E8D8BB6-1EDA-473D-9339-A43F47593519}" type="parTrans" cxnId="{F4A47DB7-0687-4A6D-9682-27C06F170D3A}">
      <dgm:prSet/>
      <dgm:spPr/>
      <dgm:t>
        <a:bodyPr/>
        <a:lstStyle/>
        <a:p>
          <a:endParaRPr lang="en-AU"/>
        </a:p>
      </dgm:t>
    </dgm:pt>
    <dgm:pt modelId="{BAC71655-7051-4F5C-9055-E0EE9487D8B8}" type="sibTrans" cxnId="{F4A47DB7-0687-4A6D-9682-27C06F170D3A}">
      <dgm:prSet/>
      <dgm:spPr/>
      <dgm:t>
        <a:bodyPr/>
        <a:lstStyle/>
        <a:p>
          <a:endParaRPr lang="en-AU"/>
        </a:p>
      </dgm:t>
    </dgm:pt>
    <dgm:pt modelId="{D6765A96-A368-45FA-BA02-4D8FEC96E75E}" type="pres">
      <dgm:prSet presAssocID="{57F9DFAB-09E5-4D49-BEF0-0AC11F7FC9AF}" presName="Name0" presStyleCnt="0">
        <dgm:presLayoutVars>
          <dgm:dir/>
          <dgm:resizeHandles val="exact"/>
        </dgm:presLayoutVars>
      </dgm:prSet>
      <dgm:spPr/>
    </dgm:pt>
    <dgm:pt modelId="{E8220A14-5292-4B07-8021-B676A5657A76}" type="pres">
      <dgm:prSet presAssocID="{CB3F2C59-E092-4A15-8C47-11DFA3611B81}" presName="composite" presStyleCnt="0"/>
      <dgm:spPr/>
    </dgm:pt>
    <dgm:pt modelId="{B79F82CF-0934-4776-B57B-DC62E14429F6}" type="pres">
      <dgm:prSet presAssocID="{CB3F2C59-E092-4A15-8C47-11DFA3611B81}" presName="bgChev" presStyleLbl="node1" presStyleIdx="0" presStyleCnt="3"/>
      <dgm:spPr/>
    </dgm:pt>
    <dgm:pt modelId="{08DA5C9D-9478-43D4-A5B6-5F314828866D}" type="pres">
      <dgm:prSet presAssocID="{CB3F2C59-E092-4A15-8C47-11DFA3611B81}" presName="txNode" presStyleLbl="fgAcc1" presStyleIdx="0" presStyleCnt="3">
        <dgm:presLayoutVars>
          <dgm:bulletEnabled val="1"/>
        </dgm:presLayoutVars>
      </dgm:prSet>
      <dgm:spPr/>
    </dgm:pt>
    <dgm:pt modelId="{1040F65B-9915-47A4-9318-4E7AD84B112E}" type="pres">
      <dgm:prSet presAssocID="{0C3AFAFF-5B11-46A6-8B56-9793C79891A6}" presName="compositeSpace" presStyleCnt="0"/>
      <dgm:spPr/>
    </dgm:pt>
    <dgm:pt modelId="{AE2B3B02-0120-437A-803F-84751E426F97}" type="pres">
      <dgm:prSet presAssocID="{00A1EE2C-5678-4564-94E4-4F246BD793FB}" presName="composite" presStyleCnt="0"/>
      <dgm:spPr/>
    </dgm:pt>
    <dgm:pt modelId="{FE05129C-AAC0-43FE-A328-76F3CC8E9EDC}" type="pres">
      <dgm:prSet presAssocID="{00A1EE2C-5678-4564-94E4-4F246BD793FB}" presName="bgChev" presStyleLbl="node1" presStyleIdx="1" presStyleCnt="3"/>
      <dgm:spPr/>
    </dgm:pt>
    <dgm:pt modelId="{15F4BCCA-C3AD-4C9E-A15B-F66080640625}" type="pres">
      <dgm:prSet presAssocID="{00A1EE2C-5678-4564-94E4-4F246BD793FB}" presName="txNode" presStyleLbl="fgAcc1" presStyleIdx="1" presStyleCnt="3">
        <dgm:presLayoutVars>
          <dgm:bulletEnabled val="1"/>
        </dgm:presLayoutVars>
      </dgm:prSet>
      <dgm:spPr/>
    </dgm:pt>
    <dgm:pt modelId="{E9F86633-07DD-428E-8F5E-966CC158E863}" type="pres">
      <dgm:prSet presAssocID="{E9786454-ECAE-4778-9C7E-09FB89D9C164}" presName="compositeSpace" presStyleCnt="0"/>
      <dgm:spPr/>
    </dgm:pt>
    <dgm:pt modelId="{30E447D9-4D3D-4FA3-81FE-66B435B9BBCB}" type="pres">
      <dgm:prSet presAssocID="{67FCA904-58F7-4C9D-89D5-D4C43EE879B3}" presName="composite" presStyleCnt="0"/>
      <dgm:spPr/>
    </dgm:pt>
    <dgm:pt modelId="{47229726-BB64-4F69-B218-0BEC930E05EA}" type="pres">
      <dgm:prSet presAssocID="{67FCA904-58F7-4C9D-89D5-D4C43EE879B3}" presName="bgChev" presStyleLbl="node1" presStyleIdx="2" presStyleCnt="3"/>
      <dgm:spPr/>
    </dgm:pt>
    <dgm:pt modelId="{B42B1061-837E-423E-8C5D-45FDE8163FFB}" type="pres">
      <dgm:prSet presAssocID="{67FCA904-58F7-4C9D-89D5-D4C43EE879B3}" presName="txNode" presStyleLbl="fgAcc1" presStyleIdx="2" presStyleCnt="3">
        <dgm:presLayoutVars>
          <dgm:bulletEnabled val="1"/>
        </dgm:presLayoutVars>
      </dgm:prSet>
      <dgm:spPr/>
    </dgm:pt>
  </dgm:ptLst>
  <dgm:cxnLst>
    <dgm:cxn modelId="{E3C43009-BDAE-466E-BE12-279B409ED8B4}" srcId="{57F9DFAB-09E5-4D49-BEF0-0AC11F7FC9AF}" destId="{00A1EE2C-5678-4564-94E4-4F246BD793FB}" srcOrd="1" destOrd="0" parTransId="{A63F62CB-A1AE-4D84-B765-AC1F0DA8D0A4}" sibTransId="{E9786454-ECAE-4778-9C7E-09FB89D9C164}"/>
    <dgm:cxn modelId="{0B9F3321-F135-4BB8-94C7-6E379FF4BB74}" type="presOf" srcId="{00A1EE2C-5678-4564-94E4-4F246BD793FB}" destId="{15F4BCCA-C3AD-4C9E-A15B-F66080640625}" srcOrd="0" destOrd="0" presId="urn:microsoft.com/office/officeart/2005/8/layout/chevronAccent+Icon"/>
    <dgm:cxn modelId="{4B545337-DD65-44A5-B4C4-B5D81A759091}" type="presOf" srcId="{67FCA904-58F7-4C9D-89D5-D4C43EE879B3}" destId="{B42B1061-837E-423E-8C5D-45FDE8163FFB}" srcOrd="0" destOrd="0" presId="urn:microsoft.com/office/officeart/2005/8/layout/chevronAccent+Icon"/>
    <dgm:cxn modelId="{310CD84E-56AC-4500-A7C3-8183F17E7B9B}" srcId="{57F9DFAB-09E5-4D49-BEF0-0AC11F7FC9AF}" destId="{CB3F2C59-E092-4A15-8C47-11DFA3611B81}" srcOrd="0" destOrd="0" parTransId="{AA39BBEA-13D8-4007-A8E4-8BA16D933576}" sibTransId="{0C3AFAFF-5B11-46A6-8B56-9793C79891A6}"/>
    <dgm:cxn modelId="{D74EE754-175E-47E0-82C1-BF34E3DA9A8D}" type="presOf" srcId="{CB3F2C59-E092-4A15-8C47-11DFA3611B81}" destId="{08DA5C9D-9478-43D4-A5B6-5F314828866D}" srcOrd="0" destOrd="0" presId="urn:microsoft.com/office/officeart/2005/8/layout/chevronAccent+Icon"/>
    <dgm:cxn modelId="{F4A47DB7-0687-4A6D-9682-27C06F170D3A}" srcId="{57F9DFAB-09E5-4D49-BEF0-0AC11F7FC9AF}" destId="{67FCA904-58F7-4C9D-89D5-D4C43EE879B3}" srcOrd="2" destOrd="0" parTransId="{0E8D8BB6-1EDA-473D-9339-A43F47593519}" sibTransId="{BAC71655-7051-4F5C-9055-E0EE9487D8B8}"/>
    <dgm:cxn modelId="{47BD0EC9-2E05-4C3D-8488-A310FC74A2B8}" type="presOf" srcId="{57F9DFAB-09E5-4D49-BEF0-0AC11F7FC9AF}" destId="{D6765A96-A368-45FA-BA02-4D8FEC96E75E}" srcOrd="0" destOrd="0" presId="urn:microsoft.com/office/officeart/2005/8/layout/chevronAccent+Icon"/>
    <dgm:cxn modelId="{55D3C596-BE14-4429-9CCB-C5DDD3D4201D}" type="presParOf" srcId="{D6765A96-A368-45FA-BA02-4D8FEC96E75E}" destId="{E8220A14-5292-4B07-8021-B676A5657A76}" srcOrd="0" destOrd="0" presId="urn:microsoft.com/office/officeart/2005/8/layout/chevronAccent+Icon"/>
    <dgm:cxn modelId="{A1998EB9-F3F8-4478-80ED-C89D738A5DB1}" type="presParOf" srcId="{E8220A14-5292-4B07-8021-B676A5657A76}" destId="{B79F82CF-0934-4776-B57B-DC62E14429F6}" srcOrd="0" destOrd="0" presId="urn:microsoft.com/office/officeart/2005/8/layout/chevronAccent+Icon"/>
    <dgm:cxn modelId="{F9959A5E-C7BF-409D-A2B0-110E53192A34}" type="presParOf" srcId="{E8220A14-5292-4B07-8021-B676A5657A76}" destId="{08DA5C9D-9478-43D4-A5B6-5F314828866D}" srcOrd="1" destOrd="0" presId="urn:microsoft.com/office/officeart/2005/8/layout/chevronAccent+Icon"/>
    <dgm:cxn modelId="{6C90F057-C0E5-48EC-9E07-C367CFA323AB}" type="presParOf" srcId="{D6765A96-A368-45FA-BA02-4D8FEC96E75E}" destId="{1040F65B-9915-47A4-9318-4E7AD84B112E}" srcOrd="1" destOrd="0" presId="urn:microsoft.com/office/officeart/2005/8/layout/chevronAccent+Icon"/>
    <dgm:cxn modelId="{21BB1BB6-A4F6-4D1E-B7A5-1F9432651236}" type="presParOf" srcId="{D6765A96-A368-45FA-BA02-4D8FEC96E75E}" destId="{AE2B3B02-0120-437A-803F-84751E426F97}" srcOrd="2" destOrd="0" presId="urn:microsoft.com/office/officeart/2005/8/layout/chevronAccent+Icon"/>
    <dgm:cxn modelId="{D2600A38-2270-4FCD-A808-8BC8160839CE}" type="presParOf" srcId="{AE2B3B02-0120-437A-803F-84751E426F97}" destId="{FE05129C-AAC0-43FE-A328-76F3CC8E9EDC}" srcOrd="0" destOrd="0" presId="urn:microsoft.com/office/officeart/2005/8/layout/chevronAccent+Icon"/>
    <dgm:cxn modelId="{0046ACF6-66D0-445F-85F1-2FCBA576BE89}" type="presParOf" srcId="{AE2B3B02-0120-437A-803F-84751E426F97}" destId="{15F4BCCA-C3AD-4C9E-A15B-F66080640625}" srcOrd="1" destOrd="0" presId="urn:microsoft.com/office/officeart/2005/8/layout/chevronAccent+Icon"/>
    <dgm:cxn modelId="{1C06C139-0990-4B4A-917F-1264973EA056}" type="presParOf" srcId="{D6765A96-A368-45FA-BA02-4D8FEC96E75E}" destId="{E9F86633-07DD-428E-8F5E-966CC158E863}" srcOrd="3" destOrd="0" presId="urn:microsoft.com/office/officeart/2005/8/layout/chevronAccent+Icon"/>
    <dgm:cxn modelId="{62B9A971-5E83-4AAC-A2B9-72225D99216B}" type="presParOf" srcId="{D6765A96-A368-45FA-BA02-4D8FEC96E75E}" destId="{30E447D9-4D3D-4FA3-81FE-66B435B9BBCB}" srcOrd="4" destOrd="0" presId="urn:microsoft.com/office/officeart/2005/8/layout/chevronAccent+Icon"/>
    <dgm:cxn modelId="{682100FA-AC38-4EE6-90B0-12C7A382F668}" type="presParOf" srcId="{30E447D9-4D3D-4FA3-81FE-66B435B9BBCB}" destId="{47229726-BB64-4F69-B218-0BEC930E05EA}" srcOrd="0" destOrd="0" presId="urn:microsoft.com/office/officeart/2005/8/layout/chevronAccent+Icon"/>
    <dgm:cxn modelId="{2F52AEEA-4A0A-417F-BE84-ED10B64FA21E}" type="presParOf" srcId="{30E447D9-4D3D-4FA3-81FE-66B435B9BBCB}" destId="{B42B1061-837E-423E-8C5D-45FDE8163FFB}" srcOrd="1" destOrd="0" presId="urn:microsoft.com/office/officeart/2005/8/layout/chevronAccent+Icon"/>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7F9DFAB-09E5-4D49-BEF0-0AC11F7FC9AF}"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en-AU"/>
        </a:p>
      </dgm:t>
    </dgm:pt>
    <dgm:pt modelId="{CB3F2C59-E092-4A15-8C47-11DFA3611B81}">
      <dgm:prSet phldrT="[Text]"/>
      <dgm:spPr/>
      <dgm:t>
        <a:bodyPr/>
        <a:lstStyle/>
        <a:p>
          <a:r>
            <a:rPr lang="en-AU" dirty="0"/>
            <a:t>Duty of care</a:t>
          </a:r>
        </a:p>
      </dgm:t>
    </dgm:pt>
    <dgm:pt modelId="{AA39BBEA-13D8-4007-A8E4-8BA16D933576}" type="parTrans" cxnId="{310CD84E-56AC-4500-A7C3-8183F17E7B9B}">
      <dgm:prSet/>
      <dgm:spPr/>
      <dgm:t>
        <a:bodyPr/>
        <a:lstStyle/>
        <a:p>
          <a:endParaRPr lang="en-AU"/>
        </a:p>
      </dgm:t>
    </dgm:pt>
    <dgm:pt modelId="{0C3AFAFF-5B11-46A6-8B56-9793C79891A6}" type="sibTrans" cxnId="{310CD84E-56AC-4500-A7C3-8183F17E7B9B}">
      <dgm:prSet/>
      <dgm:spPr/>
      <dgm:t>
        <a:bodyPr/>
        <a:lstStyle/>
        <a:p>
          <a:endParaRPr lang="en-AU"/>
        </a:p>
      </dgm:t>
    </dgm:pt>
    <dgm:pt modelId="{00A1EE2C-5678-4564-94E4-4F246BD793FB}">
      <dgm:prSet/>
      <dgm:spPr/>
      <dgm:t>
        <a:bodyPr/>
        <a:lstStyle/>
        <a:p>
          <a:r>
            <a:rPr lang="en-AU" dirty="0"/>
            <a:t>The right to take risks</a:t>
          </a:r>
        </a:p>
      </dgm:t>
    </dgm:pt>
    <dgm:pt modelId="{A63F62CB-A1AE-4D84-B765-AC1F0DA8D0A4}" type="parTrans" cxnId="{E3C43009-BDAE-466E-BE12-279B409ED8B4}">
      <dgm:prSet/>
      <dgm:spPr/>
      <dgm:t>
        <a:bodyPr/>
        <a:lstStyle/>
        <a:p>
          <a:endParaRPr lang="en-AU"/>
        </a:p>
      </dgm:t>
    </dgm:pt>
    <dgm:pt modelId="{E9786454-ECAE-4778-9C7E-09FB89D9C164}" type="sibTrans" cxnId="{E3C43009-BDAE-466E-BE12-279B409ED8B4}">
      <dgm:prSet/>
      <dgm:spPr/>
      <dgm:t>
        <a:bodyPr/>
        <a:lstStyle/>
        <a:p>
          <a:endParaRPr lang="en-AU"/>
        </a:p>
      </dgm:t>
    </dgm:pt>
    <dgm:pt modelId="{67FCA904-58F7-4C9D-89D5-D4C43EE879B3}">
      <dgm:prSet/>
      <dgm:spPr/>
      <dgm:t>
        <a:bodyPr/>
        <a:lstStyle/>
        <a:p>
          <a:endParaRPr lang="en-AU"/>
        </a:p>
      </dgm:t>
    </dgm:pt>
    <dgm:pt modelId="{0E8D8BB6-1EDA-473D-9339-A43F47593519}" type="parTrans" cxnId="{F4A47DB7-0687-4A6D-9682-27C06F170D3A}">
      <dgm:prSet/>
      <dgm:spPr/>
      <dgm:t>
        <a:bodyPr/>
        <a:lstStyle/>
        <a:p>
          <a:endParaRPr lang="en-AU"/>
        </a:p>
      </dgm:t>
    </dgm:pt>
    <dgm:pt modelId="{BAC71655-7051-4F5C-9055-E0EE9487D8B8}" type="sibTrans" cxnId="{F4A47DB7-0687-4A6D-9682-27C06F170D3A}">
      <dgm:prSet/>
      <dgm:spPr/>
      <dgm:t>
        <a:bodyPr/>
        <a:lstStyle/>
        <a:p>
          <a:endParaRPr lang="en-AU"/>
        </a:p>
      </dgm:t>
    </dgm:pt>
    <dgm:pt modelId="{9AD64C92-5BF7-4B1B-B692-EB18726E7341}">
      <dgm:prSet/>
      <dgm:spPr/>
      <dgm:t>
        <a:bodyPr/>
        <a:lstStyle/>
        <a:p>
          <a:endParaRPr lang="en-AU"/>
        </a:p>
      </dgm:t>
    </dgm:pt>
    <dgm:pt modelId="{68BA0925-585A-4706-BB25-352BA8082607}" type="parTrans" cxnId="{3444B369-D9DE-4AD7-96A6-02F2E240318B}">
      <dgm:prSet/>
      <dgm:spPr/>
      <dgm:t>
        <a:bodyPr/>
        <a:lstStyle/>
        <a:p>
          <a:endParaRPr lang="en-AU"/>
        </a:p>
      </dgm:t>
    </dgm:pt>
    <dgm:pt modelId="{C2133ECF-6742-429E-96A1-709183D8B0DE}" type="sibTrans" cxnId="{3444B369-D9DE-4AD7-96A6-02F2E240318B}">
      <dgm:prSet/>
      <dgm:spPr/>
      <dgm:t>
        <a:bodyPr/>
        <a:lstStyle/>
        <a:p>
          <a:endParaRPr lang="en-AU"/>
        </a:p>
      </dgm:t>
    </dgm:pt>
    <dgm:pt modelId="{EB08BD04-EB41-440B-8B9C-01E2F4F4570F}">
      <dgm:prSet/>
      <dgm:spPr/>
      <dgm:t>
        <a:bodyPr/>
        <a:lstStyle/>
        <a:p>
          <a:endParaRPr lang="en-AU"/>
        </a:p>
      </dgm:t>
    </dgm:pt>
    <dgm:pt modelId="{C0E3D384-211F-4F6A-B496-172912F1AEF9}" type="parTrans" cxnId="{B88D157E-BABD-4D0B-999A-2715E072F7CE}">
      <dgm:prSet/>
      <dgm:spPr/>
      <dgm:t>
        <a:bodyPr/>
        <a:lstStyle/>
        <a:p>
          <a:endParaRPr lang="en-AU"/>
        </a:p>
      </dgm:t>
    </dgm:pt>
    <dgm:pt modelId="{26E15E1C-2F4A-4B91-910D-6709A6306474}" type="sibTrans" cxnId="{B88D157E-BABD-4D0B-999A-2715E072F7CE}">
      <dgm:prSet/>
      <dgm:spPr/>
      <dgm:t>
        <a:bodyPr/>
        <a:lstStyle/>
        <a:p>
          <a:endParaRPr lang="en-AU"/>
        </a:p>
      </dgm:t>
    </dgm:pt>
    <dgm:pt modelId="{B72AF8E6-A543-4D95-8CA9-D9E875001829}" type="pres">
      <dgm:prSet presAssocID="{57F9DFAB-09E5-4D49-BEF0-0AC11F7FC9AF}" presName="compositeShape" presStyleCnt="0">
        <dgm:presLayoutVars>
          <dgm:chMax val="2"/>
          <dgm:dir/>
          <dgm:resizeHandles val="exact"/>
        </dgm:presLayoutVars>
      </dgm:prSet>
      <dgm:spPr/>
    </dgm:pt>
    <dgm:pt modelId="{067ACFED-E559-4543-88CE-D84E227688A3}" type="pres">
      <dgm:prSet presAssocID="{57F9DFAB-09E5-4D49-BEF0-0AC11F7FC9AF}" presName="divider" presStyleLbl="fgShp" presStyleIdx="0" presStyleCnt="1"/>
      <dgm:spPr>
        <a:solidFill>
          <a:srgbClr val="94958E"/>
        </a:solidFill>
      </dgm:spPr>
    </dgm:pt>
    <dgm:pt modelId="{7ACF5CC9-C301-43DD-8422-74DC611540CF}" type="pres">
      <dgm:prSet presAssocID="{CB3F2C59-E092-4A15-8C47-11DFA3611B81}" presName="downArrow" presStyleLbl="node1" presStyleIdx="0" presStyleCnt="2"/>
      <dgm:spPr/>
    </dgm:pt>
    <dgm:pt modelId="{7F055168-E4D5-4BD2-BF53-021D9BF3CB74}" type="pres">
      <dgm:prSet presAssocID="{CB3F2C59-E092-4A15-8C47-11DFA3611B81}" presName="downArrowText" presStyleLbl="revTx" presStyleIdx="0" presStyleCnt="2">
        <dgm:presLayoutVars>
          <dgm:bulletEnabled val="1"/>
        </dgm:presLayoutVars>
      </dgm:prSet>
      <dgm:spPr/>
    </dgm:pt>
    <dgm:pt modelId="{C88E75DB-F8F1-47E3-8508-3EB7B35D07C9}" type="pres">
      <dgm:prSet presAssocID="{00A1EE2C-5678-4564-94E4-4F246BD793FB}" presName="upArrow" presStyleLbl="node1" presStyleIdx="1" presStyleCnt="2"/>
      <dgm:spPr/>
    </dgm:pt>
    <dgm:pt modelId="{F1E7705F-487E-45F2-8672-EA636F387C0B}" type="pres">
      <dgm:prSet presAssocID="{00A1EE2C-5678-4564-94E4-4F246BD793FB}" presName="upArrowText" presStyleLbl="revTx" presStyleIdx="1" presStyleCnt="2">
        <dgm:presLayoutVars>
          <dgm:bulletEnabled val="1"/>
        </dgm:presLayoutVars>
      </dgm:prSet>
      <dgm:spPr/>
    </dgm:pt>
  </dgm:ptLst>
  <dgm:cxnLst>
    <dgm:cxn modelId="{E3C43009-BDAE-466E-BE12-279B409ED8B4}" srcId="{57F9DFAB-09E5-4D49-BEF0-0AC11F7FC9AF}" destId="{00A1EE2C-5678-4564-94E4-4F246BD793FB}" srcOrd="1" destOrd="0" parTransId="{A63F62CB-A1AE-4D84-B765-AC1F0DA8D0A4}" sibTransId="{E9786454-ECAE-4778-9C7E-09FB89D9C164}"/>
    <dgm:cxn modelId="{3444B369-D9DE-4AD7-96A6-02F2E240318B}" srcId="{57F9DFAB-09E5-4D49-BEF0-0AC11F7FC9AF}" destId="{9AD64C92-5BF7-4B1B-B692-EB18726E7341}" srcOrd="3" destOrd="0" parTransId="{68BA0925-585A-4706-BB25-352BA8082607}" sibTransId="{C2133ECF-6742-429E-96A1-709183D8B0DE}"/>
    <dgm:cxn modelId="{310CD84E-56AC-4500-A7C3-8183F17E7B9B}" srcId="{57F9DFAB-09E5-4D49-BEF0-0AC11F7FC9AF}" destId="{CB3F2C59-E092-4A15-8C47-11DFA3611B81}" srcOrd="0" destOrd="0" parTransId="{AA39BBEA-13D8-4007-A8E4-8BA16D933576}" sibTransId="{0C3AFAFF-5B11-46A6-8B56-9793C79891A6}"/>
    <dgm:cxn modelId="{B88D157E-BABD-4D0B-999A-2715E072F7CE}" srcId="{57F9DFAB-09E5-4D49-BEF0-0AC11F7FC9AF}" destId="{EB08BD04-EB41-440B-8B9C-01E2F4F4570F}" srcOrd="4" destOrd="0" parTransId="{C0E3D384-211F-4F6A-B496-172912F1AEF9}" sibTransId="{26E15E1C-2F4A-4B91-910D-6709A6306474}"/>
    <dgm:cxn modelId="{F4A47DB7-0687-4A6D-9682-27C06F170D3A}" srcId="{57F9DFAB-09E5-4D49-BEF0-0AC11F7FC9AF}" destId="{67FCA904-58F7-4C9D-89D5-D4C43EE879B3}" srcOrd="2" destOrd="0" parTransId="{0E8D8BB6-1EDA-473D-9339-A43F47593519}" sibTransId="{BAC71655-7051-4F5C-9055-E0EE9487D8B8}"/>
    <dgm:cxn modelId="{94672BC2-6DDB-423E-9068-AC38F2DF33D1}" type="presOf" srcId="{00A1EE2C-5678-4564-94E4-4F246BD793FB}" destId="{F1E7705F-487E-45F2-8672-EA636F387C0B}" srcOrd="0" destOrd="0" presId="urn:microsoft.com/office/officeart/2005/8/layout/arrow3"/>
    <dgm:cxn modelId="{C75820CC-0804-4D58-9BA0-76E0BFF8EF76}" type="presOf" srcId="{57F9DFAB-09E5-4D49-BEF0-0AC11F7FC9AF}" destId="{B72AF8E6-A543-4D95-8CA9-D9E875001829}" srcOrd="0" destOrd="0" presId="urn:microsoft.com/office/officeart/2005/8/layout/arrow3"/>
    <dgm:cxn modelId="{7ADC41FC-382D-489F-8CF9-1DDEE15E638B}" type="presOf" srcId="{CB3F2C59-E092-4A15-8C47-11DFA3611B81}" destId="{7F055168-E4D5-4BD2-BF53-021D9BF3CB74}" srcOrd="0" destOrd="0" presId="urn:microsoft.com/office/officeart/2005/8/layout/arrow3"/>
    <dgm:cxn modelId="{62E4C5A5-7A56-4B39-B018-D3CABB6FBF1E}" type="presParOf" srcId="{B72AF8E6-A543-4D95-8CA9-D9E875001829}" destId="{067ACFED-E559-4543-88CE-D84E227688A3}" srcOrd="0" destOrd="0" presId="urn:microsoft.com/office/officeart/2005/8/layout/arrow3"/>
    <dgm:cxn modelId="{A56633AC-EA27-4465-8DBB-C8FDA4A5D462}" type="presParOf" srcId="{B72AF8E6-A543-4D95-8CA9-D9E875001829}" destId="{7ACF5CC9-C301-43DD-8422-74DC611540CF}" srcOrd="1" destOrd="0" presId="urn:microsoft.com/office/officeart/2005/8/layout/arrow3"/>
    <dgm:cxn modelId="{6F7488CD-5FFD-4227-AC64-442021F9062A}" type="presParOf" srcId="{B72AF8E6-A543-4D95-8CA9-D9E875001829}" destId="{7F055168-E4D5-4BD2-BF53-021D9BF3CB74}" srcOrd="2" destOrd="0" presId="urn:microsoft.com/office/officeart/2005/8/layout/arrow3"/>
    <dgm:cxn modelId="{5E7081B5-F6CE-419C-B10E-C7C8AD533FCD}" type="presParOf" srcId="{B72AF8E6-A543-4D95-8CA9-D9E875001829}" destId="{C88E75DB-F8F1-47E3-8508-3EB7B35D07C9}" srcOrd="3" destOrd="0" presId="urn:microsoft.com/office/officeart/2005/8/layout/arrow3"/>
    <dgm:cxn modelId="{816C9924-8D6F-48AF-B290-36309329FE78}" type="presParOf" srcId="{B72AF8E6-A543-4D95-8CA9-D9E875001829}" destId="{F1E7705F-487E-45F2-8672-EA636F387C0B}" srcOrd="4" destOrd="0" presId="urn:microsoft.com/office/officeart/2005/8/layout/arrow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7F9DFAB-09E5-4D49-BEF0-0AC11F7FC9AF}"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AU"/>
        </a:p>
      </dgm:t>
    </dgm:pt>
    <dgm:pt modelId="{CB3F2C59-E092-4A15-8C47-11DFA3611B81}">
      <dgm:prSet phldrT="[Text]"/>
      <dgm:spPr/>
      <dgm:t>
        <a:bodyPr/>
        <a:lstStyle/>
        <a:p>
          <a:r>
            <a:rPr lang="en-AU" dirty="0"/>
            <a:t>2016-2018</a:t>
          </a:r>
        </a:p>
      </dgm:t>
    </dgm:pt>
    <dgm:pt modelId="{AA39BBEA-13D8-4007-A8E4-8BA16D933576}" type="parTrans" cxnId="{310CD84E-56AC-4500-A7C3-8183F17E7B9B}">
      <dgm:prSet/>
      <dgm:spPr/>
      <dgm:t>
        <a:bodyPr/>
        <a:lstStyle/>
        <a:p>
          <a:endParaRPr lang="en-AU"/>
        </a:p>
      </dgm:t>
    </dgm:pt>
    <dgm:pt modelId="{0C3AFAFF-5B11-46A6-8B56-9793C79891A6}" type="sibTrans" cxnId="{310CD84E-56AC-4500-A7C3-8183F17E7B9B}">
      <dgm:prSet/>
      <dgm:spPr/>
      <dgm:t>
        <a:bodyPr/>
        <a:lstStyle/>
        <a:p>
          <a:endParaRPr lang="en-AU"/>
        </a:p>
      </dgm:t>
    </dgm:pt>
    <dgm:pt modelId="{00A1EE2C-5678-4564-94E4-4F246BD793FB}">
      <dgm:prSet/>
      <dgm:spPr/>
      <dgm:t>
        <a:bodyPr/>
        <a:lstStyle/>
        <a:p>
          <a:r>
            <a:rPr lang="en-AU" dirty="0"/>
            <a:t>2019-2021</a:t>
          </a:r>
        </a:p>
      </dgm:t>
    </dgm:pt>
    <dgm:pt modelId="{A63F62CB-A1AE-4D84-B765-AC1F0DA8D0A4}" type="parTrans" cxnId="{E3C43009-BDAE-466E-BE12-279B409ED8B4}">
      <dgm:prSet/>
      <dgm:spPr/>
      <dgm:t>
        <a:bodyPr/>
        <a:lstStyle/>
        <a:p>
          <a:endParaRPr lang="en-AU"/>
        </a:p>
      </dgm:t>
    </dgm:pt>
    <dgm:pt modelId="{E9786454-ECAE-4778-9C7E-09FB89D9C164}" type="sibTrans" cxnId="{E3C43009-BDAE-466E-BE12-279B409ED8B4}">
      <dgm:prSet/>
      <dgm:spPr/>
      <dgm:t>
        <a:bodyPr/>
        <a:lstStyle/>
        <a:p>
          <a:endParaRPr lang="en-AU"/>
        </a:p>
      </dgm:t>
    </dgm:pt>
    <dgm:pt modelId="{67FCA904-58F7-4C9D-89D5-D4C43EE879B3}">
      <dgm:prSet/>
      <dgm:spPr/>
      <dgm:t>
        <a:bodyPr/>
        <a:lstStyle/>
        <a:p>
          <a:r>
            <a:rPr lang="en-US" dirty="0"/>
            <a:t>2021-2023</a:t>
          </a:r>
          <a:endParaRPr lang="en-AU" dirty="0"/>
        </a:p>
      </dgm:t>
    </dgm:pt>
    <dgm:pt modelId="{0E8D8BB6-1EDA-473D-9339-A43F47593519}" type="parTrans" cxnId="{F4A47DB7-0687-4A6D-9682-27C06F170D3A}">
      <dgm:prSet/>
      <dgm:spPr/>
      <dgm:t>
        <a:bodyPr/>
        <a:lstStyle/>
        <a:p>
          <a:endParaRPr lang="en-AU"/>
        </a:p>
      </dgm:t>
    </dgm:pt>
    <dgm:pt modelId="{BAC71655-7051-4F5C-9055-E0EE9487D8B8}" type="sibTrans" cxnId="{F4A47DB7-0687-4A6D-9682-27C06F170D3A}">
      <dgm:prSet/>
      <dgm:spPr/>
      <dgm:t>
        <a:bodyPr/>
        <a:lstStyle/>
        <a:p>
          <a:endParaRPr lang="en-AU"/>
        </a:p>
      </dgm:t>
    </dgm:pt>
    <dgm:pt modelId="{7BF49A52-B4C0-4816-B545-205F37D4E927}">
      <dgm:prSet/>
      <dgm:spPr/>
      <dgm:t>
        <a:bodyPr/>
        <a:lstStyle/>
        <a:p>
          <a:pPr>
            <a:buNone/>
          </a:pPr>
          <a:r>
            <a:rPr lang="en-US" dirty="0"/>
            <a:t>Paper-based version co-designed with people with dementia, informal carers and community aged care staff</a:t>
          </a:r>
          <a:endParaRPr lang="en-AU" dirty="0"/>
        </a:p>
      </dgm:t>
    </dgm:pt>
    <dgm:pt modelId="{52862D97-5E86-4774-8864-884A2E19A37F}" type="parTrans" cxnId="{D8F7C6C7-F52E-445D-9E48-C2361210060B}">
      <dgm:prSet/>
      <dgm:spPr/>
      <dgm:t>
        <a:bodyPr/>
        <a:lstStyle/>
        <a:p>
          <a:endParaRPr lang="en-AU"/>
        </a:p>
      </dgm:t>
    </dgm:pt>
    <dgm:pt modelId="{FF60A504-61B1-4CA9-899E-FEA4B446A0AC}" type="sibTrans" cxnId="{D8F7C6C7-F52E-445D-9E48-C2361210060B}">
      <dgm:prSet/>
      <dgm:spPr/>
      <dgm:t>
        <a:bodyPr/>
        <a:lstStyle/>
        <a:p>
          <a:endParaRPr lang="en-AU"/>
        </a:p>
      </dgm:t>
    </dgm:pt>
    <dgm:pt modelId="{3E32887C-3705-430D-B652-6F14B46D0FC1}">
      <dgm:prSet/>
      <dgm:spPr/>
      <dgm:t>
        <a:bodyPr/>
        <a:lstStyle/>
        <a:p>
          <a:pPr>
            <a:buNone/>
          </a:pPr>
          <a:r>
            <a:rPr lang="en-US" dirty="0"/>
            <a:t>59 original areas of risk consolidated into 12 areas of activities of daily living</a:t>
          </a:r>
          <a:endParaRPr lang="en-AU" dirty="0"/>
        </a:p>
      </dgm:t>
    </dgm:pt>
    <dgm:pt modelId="{4FAE63A8-8C0E-4435-A68A-F90AE35ABF8E}" type="parTrans" cxnId="{447D45A9-59E9-4001-8686-C277B2C41B73}">
      <dgm:prSet/>
      <dgm:spPr/>
      <dgm:t>
        <a:bodyPr/>
        <a:lstStyle/>
        <a:p>
          <a:endParaRPr lang="en-AU"/>
        </a:p>
      </dgm:t>
    </dgm:pt>
    <dgm:pt modelId="{8698A236-C07F-496B-9399-5A2FC3E0D747}" type="sibTrans" cxnId="{447D45A9-59E9-4001-8686-C277B2C41B73}">
      <dgm:prSet/>
      <dgm:spPr/>
      <dgm:t>
        <a:bodyPr/>
        <a:lstStyle/>
        <a:p>
          <a:endParaRPr lang="en-AU"/>
        </a:p>
      </dgm:t>
    </dgm:pt>
    <dgm:pt modelId="{B7C3F915-AE01-4A24-AD49-AC888A41A74D}">
      <dgm:prSet/>
      <dgm:spPr/>
      <dgm:t>
        <a:bodyPr/>
        <a:lstStyle/>
        <a:p>
          <a:pPr>
            <a:buNone/>
          </a:pPr>
          <a:r>
            <a:rPr lang="en-US" dirty="0"/>
            <a:t>Conversion of the tool into a prototype electronic format through co-design with Information Technology, Clinical Nurse Consultants, Operational Management and Social Work</a:t>
          </a:r>
          <a:endParaRPr lang="en-AU" dirty="0"/>
        </a:p>
      </dgm:t>
    </dgm:pt>
    <dgm:pt modelId="{2B2B016E-EEAE-4A1B-884C-DA90D0F84066}" type="parTrans" cxnId="{35069B5F-4AE7-455A-BEF5-56D970E3FB04}">
      <dgm:prSet/>
      <dgm:spPr/>
      <dgm:t>
        <a:bodyPr/>
        <a:lstStyle/>
        <a:p>
          <a:endParaRPr lang="en-AU"/>
        </a:p>
      </dgm:t>
    </dgm:pt>
    <dgm:pt modelId="{EDBBD331-6BF4-448D-B8AF-5E009020704D}" type="sibTrans" cxnId="{35069B5F-4AE7-455A-BEF5-56D970E3FB04}">
      <dgm:prSet/>
      <dgm:spPr/>
      <dgm:t>
        <a:bodyPr/>
        <a:lstStyle/>
        <a:p>
          <a:endParaRPr lang="en-AU"/>
        </a:p>
      </dgm:t>
    </dgm:pt>
    <dgm:pt modelId="{011A640F-5602-40F3-98A5-73C3ABB3009A}">
      <dgm:prSet/>
      <dgm:spPr/>
      <dgm:t>
        <a:bodyPr/>
        <a:lstStyle/>
        <a:p>
          <a:pPr>
            <a:buNone/>
          </a:pPr>
          <a:r>
            <a:rPr lang="en-US" dirty="0"/>
            <a:t>Nine staff members provided individual feedback on ease of navigation/functionality and content </a:t>
          </a:r>
          <a:endParaRPr lang="en-AU" dirty="0"/>
        </a:p>
      </dgm:t>
    </dgm:pt>
    <dgm:pt modelId="{20AAC912-5949-4B5B-90C0-B51AEEBE0B80}" type="parTrans" cxnId="{03E8E708-4F99-4B82-9E02-01C5CAEC26D0}">
      <dgm:prSet/>
      <dgm:spPr/>
      <dgm:t>
        <a:bodyPr/>
        <a:lstStyle/>
        <a:p>
          <a:endParaRPr lang="en-AU"/>
        </a:p>
      </dgm:t>
    </dgm:pt>
    <dgm:pt modelId="{C2BBEACE-8975-49C0-BAE0-E26696E2955D}" type="sibTrans" cxnId="{03E8E708-4F99-4B82-9E02-01C5CAEC26D0}">
      <dgm:prSet/>
      <dgm:spPr/>
      <dgm:t>
        <a:bodyPr/>
        <a:lstStyle/>
        <a:p>
          <a:endParaRPr lang="en-AU"/>
        </a:p>
      </dgm:t>
    </dgm:pt>
    <dgm:pt modelId="{12DC6AE3-1ABE-486A-BF6A-2B5B111B475E}">
      <dgm:prSet/>
      <dgm:spPr/>
      <dgm:t>
        <a:bodyPr/>
        <a:lstStyle/>
        <a:p>
          <a:pPr>
            <a:buNone/>
          </a:pPr>
          <a:r>
            <a:rPr lang="en-US" dirty="0"/>
            <a:t>Testing with </a:t>
          </a:r>
          <a:r>
            <a:rPr lang="en-US" dirty="0" err="1"/>
            <a:t>PwD</a:t>
          </a:r>
          <a:r>
            <a:rPr lang="en-US" dirty="0"/>
            <a:t> and carers postponed due to Covid-19, but now underway with NSW HCP team</a:t>
          </a:r>
          <a:endParaRPr lang="en-AU" dirty="0"/>
        </a:p>
      </dgm:t>
    </dgm:pt>
    <dgm:pt modelId="{146B5C30-966A-4422-A1EB-E8A03B9CEDE7}" type="parTrans" cxnId="{D51C731E-27DA-4F8A-9637-1830762588D2}">
      <dgm:prSet/>
      <dgm:spPr/>
      <dgm:t>
        <a:bodyPr/>
        <a:lstStyle/>
        <a:p>
          <a:endParaRPr lang="en-AU"/>
        </a:p>
      </dgm:t>
    </dgm:pt>
    <dgm:pt modelId="{549708B4-99A5-494D-A81B-C9FA0E91D977}" type="sibTrans" cxnId="{D51C731E-27DA-4F8A-9637-1830762588D2}">
      <dgm:prSet/>
      <dgm:spPr/>
      <dgm:t>
        <a:bodyPr/>
        <a:lstStyle/>
        <a:p>
          <a:endParaRPr lang="en-AU"/>
        </a:p>
      </dgm:t>
    </dgm:pt>
    <dgm:pt modelId="{8938F29D-BF8B-4DE7-B338-3E80E62C999C}">
      <dgm:prSet/>
      <dgm:spPr/>
      <dgm:t>
        <a:bodyPr/>
        <a:lstStyle/>
        <a:p>
          <a:pPr>
            <a:buNone/>
          </a:pPr>
          <a:r>
            <a:rPr lang="en-US" dirty="0"/>
            <a:t>Ready for implementation into practice, but implementation strategies unclear</a:t>
          </a:r>
          <a:endParaRPr lang="en-AU" dirty="0"/>
        </a:p>
      </dgm:t>
    </dgm:pt>
    <dgm:pt modelId="{C485D4A4-47DF-42CA-92D9-39B6A47CAA24}" type="parTrans" cxnId="{9598D078-7C37-4512-B3AB-CA5A442EEA30}">
      <dgm:prSet/>
      <dgm:spPr/>
      <dgm:t>
        <a:bodyPr/>
        <a:lstStyle/>
        <a:p>
          <a:endParaRPr lang="en-AU"/>
        </a:p>
      </dgm:t>
    </dgm:pt>
    <dgm:pt modelId="{37BEC3C8-9A2A-4858-8CD1-F714EEBBE2E7}" type="sibTrans" cxnId="{9598D078-7C37-4512-B3AB-CA5A442EEA30}">
      <dgm:prSet/>
      <dgm:spPr/>
      <dgm:t>
        <a:bodyPr/>
        <a:lstStyle/>
        <a:p>
          <a:endParaRPr lang="en-AU"/>
        </a:p>
      </dgm:t>
    </dgm:pt>
    <dgm:pt modelId="{19064EE3-E75C-4584-9186-1F83DD95CE8B}" type="pres">
      <dgm:prSet presAssocID="{57F9DFAB-09E5-4D49-BEF0-0AC11F7FC9AF}" presName="linearFlow" presStyleCnt="0">
        <dgm:presLayoutVars>
          <dgm:dir/>
          <dgm:animLvl val="lvl"/>
          <dgm:resizeHandles val="exact"/>
        </dgm:presLayoutVars>
      </dgm:prSet>
      <dgm:spPr/>
    </dgm:pt>
    <dgm:pt modelId="{EA057401-5D8C-4DBE-A1FE-74434E005A5A}" type="pres">
      <dgm:prSet presAssocID="{CB3F2C59-E092-4A15-8C47-11DFA3611B81}" presName="composite" presStyleCnt="0"/>
      <dgm:spPr/>
    </dgm:pt>
    <dgm:pt modelId="{DDCAACF9-15C1-4AFF-A149-90CA854A5091}" type="pres">
      <dgm:prSet presAssocID="{CB3F2C59-E092-4A15-8C47-11DFA3611B81}" presName="parentText" presStyleLbl="alignNode1" presStyleIdx="0" presStyleCnt="3">
        <dgm:presLayoutVars>
          <dgm:chMax val="1"/>
          <dgm:bulletEnabled val="1"/>
        </dgm:presLayoutVars>
      </dgm:prSet>
      <dgm:spPr/>
    </dgm:pt>
    <dgm:pt modelId="{6B6F0667-BC0F-4FD2-ABDC-4DA1C17A920C}" type="pres">
      <dgm:prSet presAssocID="{CB3F2C59-E092-4A15-8C47-11DFA3611B81}" presName="descendantText" presStyleLbl="alignAcc1" presStyleIdx="0" presStyleCnt="3">
        <dgm:presLayoutVars>
          <dgm:bulletEnabled val="1"/>
        </dgm:presLayoutVars>
      </dgm:prSet>
      <dgm:spPr/>
    </dgm:pt>
    <dgm:pt modelId="{6706CC0D-43E5-4DD5-B7F6-6D25A02E5DD7}" type="pres">
      <dgm:prSet presAssocID="{0C3AFAFF-5B11-46A6-8B56-9793C79891A6}" presName="sp" presStyleCnt="0"/>
      <dgm:spPr/>
    </dgm:pt>
    <dgm:pt modelId="{A56CB93C-79CA-4EEA-96FF-6395FA0F2892}" type="pres">
      <dgm:prSet presAssocID="{00A1EE2C-5678-4564-94E4-4F246BD793FB}" presName="composite" presStyleCnt="0"/>
      <dgm:spPr/>
    </dgm:pt>
    <dgm:pt modelId="{416A6DB6-F72B-4B40-8BFF-B8A9E7ACB50D}" type="pres">
      <dgm:prSet presAssocID="{00A1EE2C-5678-4564-94E4-4F246BD793FB}" presName="parentText" presStyleLbl="alignNode1" presStyleIdx="1" presStyleCnt="3">
        <dgm:presLayoutVars>
          <dgm:chMax val="1"/>
          <dgm:bulletEnabled val="1"/>
        </dgm:presLayoutVars>
      </dgm:prSet>
      <dgm:spPr/>
    </dgm:pt>
    <dgm:pt modelId="{6839B475-87FB-4DE8-A65D-A3B963167E7C}" type="pres">
      <dgm:prSet presAssocID="{00A1EE2C-5678-4564-94E4-4F246BD793FB}" presName="descendantText" presStyleLbl="alignAcc1" presStyleIdx="1" presStyleCnt="3">
        <dgm:presLayoutVars>
          <dgm:bulletEnabled val="1"/>
        </dgm:presLayoutVars>
      </dgm:prSet>
      <dgm:spPr/>
    </dgm:pt>
    <dgm:pt modelId="{B67AD0D8-836C-47B9-A250-8FBDFF7CBBC8}" type="pres">
      <dgm:prSet presAssocID="{E9786454-ECAE-4778-9C7E-09FB89D9C164}" presName="sp" presStyleCnt="0"/>
      <dgm:spPr/>
    </dgm:pt>
    <dgm:pt modelId="{B0DE98F9-8B88-410C-A21A-34BAF70EBC86}" type="pres">
      <dgm:prSet presAssocID="{67FCA904-58F7-4C9D-89D5-D4C43EE879B3}" presName="composite" presStyleCnt="0"/>
      <dgm:spPr/>
    </dgm:pt>
    <dgm:pt modelId="{15C744FD-BC85-4BD3-BF0D-0F784632773A}" type="pres">
      <dgm:prSet presAssocID="{67FCA904-58F7-4C9D-89D5-D4C43EE879B3}" presName="parentText" presStyleLbl="alignNode1" presStyleIdx="2" presStyleCnt="3">
        <dgm:presLayoutVars>
          <dgm:chMax val="1"/>
          <dgm:bulletEnabled val="1"/>
        </dgm:presLayoutVars>
      </dgm:prSet>
      <dgm:spPr/>
    </dgm:pt>
    <dgm:pt modelId="{F9C7791D-115A-4166-8A05-F2145F9DC573}" type="pres">
      <dgm:prSet presAssocID="{67FCA904-58F7-4C9D-89D5-D4C43EE879B3}" presName="descendantText" presStyleLbl="alignAcc1" presStyleIdx="2" presStyleCnt="3">
        <dgm:presLayoutVars>
          <dgm:bulletEnabled val="1"/>
        </dgm:presLayoutVars>
      </dgm:prSet>
      <dgm:spPr/>
    </dgm:pt>
  </dgm:ptLst>
  <dgm:cxnLst>
    <dgm:cxn modelId="{A3C12F01-28A2-43D5-B6D7-EA53DFE8562B}" type="presOf" srcId="{011A640F-5602-40F3-98A5-73C3ABB3009A}" destId="{6839B475-87FB-4DE8-A65D-A3B963167E7C}" srcOrd="0" destOrd="1" presId="urn:microsoft.com/office/officeart/2005/8/layout/chevron2"/>
    <dgm:cxn modelId="{03E8E708-4F99-4B82-9E02-01C5CAEC26D0}" srcId="{00A1EE2C-5678-4564-94E4-4F246BD793FB}" destId="{011A640F-5602-40F3-98A5-73C3ABB3009A}" srcOrd="1" destOrd="0" parTransId="{20AAC912-5949-4B5B-90C0-B51AEEBE0B80}" sibTransId="{C2BBEACE-8975-49C0-BAE0-E26696E2955D}"/>
    <dgm:cxn modelId="{E3C43009-BDAE-466E-BE12-279B409ED8B4}" srcId="{57F9DFAB-09E5-4D49-BEF0-0AC11F7FC9AF}" destId="{00A1EE2C-5678-4564-94E4-4F246BD793FB}" srcOrd="1" destOrd="0" parTransId="{A63F62CB-A1AE-4D84-B765-AC1F0DA8D0A4}" sibTransId="{E9786454-ECAE-4778-9C7E-09FB89D9C164}"/>
    <dgm:cxn modelId="{D51C731E-27DA-4F8A-9637-1830762588D2}" srcId="{67FCA904-58F7-4C9D-89D5-D4C43EE879B3}" destId="{12DC6AE3-1ABE-486A-BF6A-2B5B111B475E}" srcOrd="0" destOrd="0" parTransId="{146B5C30-966A-4422-A1EB-E8A03B9CEDE7}" sibTransId="{549708B4-99A5-494D-A81B-C9FA0E91D977}"/>
    <dgm:cxn modelId="{A8F43C25-47D8-4379-A354-3C072E79562C}" type="presOf" srcId="{8938F29D-BF8B-4DE7-B338-3E80E62C999C}" destId="{F9C7791D-115A-4166-8A05-F2145F9DC573}" srcOrd="0" destOrd="1" presId="urn:microsoft.com/office/officeart/2005/8/layout/chevron2"/>
    <dgm:cxn modelId="{35069B5F-4AE7-455A-BEF5-56D970E3FB04}" srcId="{00A1EE2C-5678-4564-94E4-4F246BD793FB}" destId="{B7C3F915-AE01-4A24-AD49-AC888A41A74D}" srcOrd="0" destOrd="0" parTransId="{2B2B016E-EEAE-4A1B-884C-DA90D0F84066}" sibTransId="{EDBBD331-6BF4-448D-B8AF-5E009020704D}"/>
    <dgm:cxn modelId="{812C1165-EA26-4224-84D8-A89DBA1F1120}" type="presOf" srcId="{CB3F2C59-E092-4A15-8C47-11DFA3611B81}" destId="{DDCAACF9-15C1-4AFF-A149-90CA854A5091}" srcOrd="0" destOrd="0" presId="urn:microsoft.com/office/officeart/2005/8/layout/chevron2"/>
    <dgm:cxn modelId="{4CEE234C-06DB-401D-848B-7CE296E52B9F}" type="presOf" srcId="{7BF49A52-B4C0-4816-B545-205F37D4E927}" destId="{6B6F0667-BC0F-4FD2-ABDC-4DA1C17A920C}" srcOrd="0" destOrd="0" presId="urn:microsoft.com/office/officeart/2005/8/layout/chevron2"/>
    <dgm:cxn modelId="{310CD84E-56AC-4500-A7C3-8183F17E7B9B}" srcId="{57F9DFAB-09E5-4D49-BEF0-0AC11F7FC9AF}" destId="{CB3F2C59-E092-4A15-8C47-11DFA3611B81}" srcOrd="0" destOrd="0" parTransId="{AA39BBEA-13D8-4007-A8E4-8BA16D933576}" sibTransId="{0C3AFAFF-5B11-46A6-8B56-9793C79891A6}"/>
    <dgm:cxn modelId="{D1C01F73-2FE3-4ED3-99B4-8A166731444A}" type="presOf" srcId="{00A1EE2C-5678-4564-94E4-4F246BD793FB}" destId="{416A6DB6-F72B-4B40-8BFF-B8A9E7ACB50D}" srcOrd="0" destOrd="0" presId="urn:microsoft.com/office/officeart/2005/8/layout/chevron2"/>
    <dgm:cxn modelId="{9598D078-7C37-4512-B3AB-CA5A442EEA30}" srcId="{67FCA904-58F7-4C9D-89D5-D4C43EE879B3}" destId="{8938F29D-BF8B-4DE7-B338-3E80E62C999C}" srcOrd="1" destOrd="0" parTransId="{C485D4A4-47DF-42CA-92D9-39B6A47CAA24}" sibTransId="{37BEC3C8-9A2A-4858-8CD1-F714EEBBE2E7}"/>
    <dgm:cxn modelId="{97595090-50AB-4725-A051-A96AB402B999}" type="presOf" srcId="{12DC6AE3-1ABE-486A-BF6A-2B5B111B475E}" destId="{F9C7791D-115A-4166-8A05-F2145F9DC573}" srcOrd="0" destOrd="0" presId="urn:microsoft.com/office/officeart/2005/8/layout/chevron2"/>
    <dgm:cxn modelId="{88312497-DC72-4EF9-BE4A-E9D86EEEAAA3}" type="presOf" srcId="{67FCA904-58F7-4C9D-89D5-D4C43EE879B3}" destId="{15C744FD-BC85-4BD3-BF0D-0F784632773A}" srcOrd="0" destOrd="0" presId="urn:microsoft.com/office/officeart/2005/8/layout/chevron2"/>
    <dgm:cxn modelId="{447D45A9-59E9-4001-8686-C277B2C41B73}" srcId="{CB3F2C59-E092-4A15-8C47-11DFA3611B81}" destId="{3E32887C-3705-430D-B652-6F14B46D0FC1}" srcOrd="1" destOrd="0" parTransId="{4FAE63A8-8C0E-4435-A68A-F90AE35ABF8E}" sibTransId="{8698A236-C07F-496B-9399-5A2FC3E0D747}"/>
    <dgm:cxn modelId="{A8A045AF-8558-41F0-BE58-D07716666457}" type="presOf" srcId="{3E32887C-3705-430D-B652-6F14B46D0FC1}" destId="{6B6F0667-BC0F-4FD2-ABDC-4DA1C17A920C}" srcOrd="0" destOrd="1" presId="urn:microsoft.com/office/officeart/2005/8/layout/chevron2"/>
    <dgm:cxn modelId="{F4A47DB7-0687-4A6D-9682-27C06F170D3A}" srcId="{57F9DFAB-09E5-4D49-BEF0-0AC11F7FC9AF}" destId="{67FCA904-58F7-4C9D-89D5-D4C43EE879B3}" srcOrd="2" destOrd="0" parTransId="{0E8D8BB6-1EDA-473D-9339-A43F47593519}" sibTransId="{BAC71655-7051-4F5C-9055-E0EE9487D8B8}"/>
    <dgm:cxn modelId="{D8F7C6C7-F52E-445D-9E48-C2361210060B}" srcId="{CB3F2C59-E092-4A15-8C47-11DFA3611B81}" destId="{7BF49A52-B4C0-4816-B545-205F37D4E927}" srcOrd="0" destOrd="0" parTransId="{52862D97-5E86-4774-8864-884A2E19A37F}" sibTransId="{FF60A504-61B1-4CA9-899E-FEA4B446A0AC}"/>
    <dgm:cxn modelId="{8AA964CB-F7C4-4096-8BF0-3513690B6934}" type="presOf" srcId="{B7C3F915-AE01-4A24-AD49-AC888A41A74D}" destId="{6839B475-87FB-4DE8-A65D-A3B963167E7C}" srcOrd="0" destOrd="0" presId="urn:microsoft.com/office/officeart/2005/8/layout/chevron2"/>
    <dgm:cxn modelId="{6E8E1AFD-9823-429C-A285-5B465940E37C}" type="presOf" srcId="{57F9DFAB-09E5-4D49-BEF0-0AC11F7FC9AF}" destId="{19064EE3-E75C-4584-9186-1F83DD95CE8B}" srcOrd="0" destOrd="0" presId="urn:microsoft.com/office/officeart/2005/8/layout/chevron2"/>
    <dgm:cxn modelId="{AD7A9434-FAD9-42E1-B63E-54B1CA118060}" type="presParOf" srcId="{19064EE3-E75C-4584-9186-1F83DD95CE8B}" destId="{EA057401-5D8C-4DBE-A1FE-74434E005A5A}" srcOrd="0" destOrd="0" presId="urn:microsoft.com/office/officeart/2005/8/layout/chevron2"/>
    <dgm:cxn modelId="{5BBEA7A6-FDF7-445F-87CB-CDF5BD8299A9}" type="presParOf" srcId="{EA057401-5D8C-4DBE-A1FE-74434E005A5A}" destId="{DDCAACF9-15C1-4AFF-A149-90CA854A5091}" srcOrd="0" destOrd="0" presId="urn:microsoft.com/office/officeart/2005/8/layout/chevron2"/>
    <dgm:cxn modelId="{E0E8331B-8019-4F81-B426-D76FAD53AA04}" type="presParOf" srcId="{EA057401-5D8C-4DBE-A1FE-74434E005A5A}" destId="{6B6F0667-BC0F-4FD2-ABDC-4DA1C17A920C}" srcOrd="1" destOrd="0" presId="urn:microsoft.com/office/officeart/2005/8/layout/chevron2"/>
    <dgm:cxn modelId="{C8387CE8-CB6D-43C9-A16D-1D55FC5F410D}" type="presParOf" srcId="{19064EE3-E75C-4584-9186-1F83DD95CE8B}" destId="{6706CC0D-43E5-4DD5-B7F6-6D25A02E5DD7}" srcOrd="1" destOrd="0" presId="urn:microsoft.com/office/officeart/2005/8/layout/chevron2"/>
    <dgm:cxn modelId="{314DAF1C-335B-457B-A704-A96875FDAE4B}" type="presParOf" srcId="{19064EE3-E75C-4584-9186-1F83DD95CE8B}" destId="{A56CB93C-79CA-4EEA-96FF-6395FA0F2892}" srcOrd="2" destOrd="0" presId="urn:microsoft.com/office/officeart/2005/8/layout/chevron2"/>
    <dgm:cxn modelId="{DE61D853-798A-48C0-B573-7B8832F6F364}" type="presParOf" srcId="{A56CB93C-79CA-4EEA-96FF-6395FA0F2892}" destId="{416A6DB6-F72B-4B40-8BFF-B8A9E7ACB50D}" srcOrd="0" destOrd="0" presId="urn:microsoft.com/office/officeart/2005/8/layout/chevron2"/>
    <dgm:cxn modelId="{2ABD2386-899F-4035-A7AF-970427868773}" type="presParOf" srcId="{A56CB93C-79CA-4EEA-96FF-6395FA0F2892}" destId="{6839B475-87FB-4DE8-A65D-A3B963167E7C}" srcOrd="1" destOrd="0" presId="urn:microsoft.com/office/officeart/2005/8/layout/chevron2"/>
    <dgm:cxn modelId="{51F4F5AB-0365-442E-96AF-055AB23A1768}" type="presParOf" srcId="{19064EE3-E75C-4584-9186-1F83DD95CE8B}" destId="{B67AD0D8-836C-47B9-A250-8FBDFF7CBBC8}" srcOrd="3" destOrd="0" presId="urn:microsoft.com/office/officeart/2005/8/layout/chevron2"/>
    <dgm:cxn modelId="{BE089536-5913-4C7A-893F-8B3CA4B86BB1}" type="presParOf" srcId="{19064EE3-E75C-4584-9186-1F83DD95CE8B}" destId="{B0DE98F9-8B88-410C-A21A-34BAF70EBC86}" srcOrd="4" destOrd="0" presId="urn:microsoft.com/office/officeart/2005/8/layout/chevron2"/>
    <dgm:cxn modelId="{F0FD3607-C6D1-46AB-9102-34EA1829B8A9}" type="presParOf" srcId="{B0DE98F9-8B88-410C-A21A-34BAF70EBC86}" destId="{15C744FD-BC85-4BD3-BF0D-0F784632773A}" srcOrd="0" destOrd="0" presId="urn:microsoft.com/office/officeart/2005/8/layout/chevron2"/>
    <dgm:cxn modelId="{EF635013-4D1A-45F4-AB02-721CF5C0F917}" type="presParOf" srcId="{B0DE98F9-8B88-410C-A21A-34BAF70EBC86}" destId="{F9C7791D-115A-4166-8A05-F2145F9DC573}"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46BFAC-6D20-494A-A964-B7447060C80B}">
      <dsp:nvSpPr>
        <dsp:cNvPr id="0" name=""/>
        <dsp:cNvSpPr/>
      </dsp:nvSpPr>
      <dsp:spPr>
        <a:xfrm>
          <a:off x="1057462" y="227264"/>
          <a:ext cx="760957" cy="7609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D41DB2-6606-4CA2-9B64-7351A1305D2F}">
      <dsp:nvSpPr>
        <dsp:cNvPr id="0" name=""/>
        <dsp:cNvSpPr/>
      </dsp:nvSpPr>
      <dsp:spPr>
        <a:xfrm>
          <a:off x="592433" y="1244040"/>
          <a:ext cx="1691015" cy="676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pPr>
          <a:r>
            <a:rPr lang="en-AU" sz="3600" kern="1200"/>
            <a:t>Research </a:t>
          </a:r>
        </a:p>
      </dsp:txBody>
      <dsp:txXfrm>
        <a:off x="592433" y="1244040"/>
        <a:ext cx="1691015" cy="676406"/>
      </dsp:txXfrm>
    </dsp:sp>
    <dsp:sp modelId="{80F5BF3B-2C6C-4C64-9866-472B194EBDAA}">
      <dsp:nvSpPr>
        <dsp:cNvPr id="0" name=""/>
        <dsp:cNvSpPr/>
      </dsp:nvSpPr>
      <dsp:spPr>
        <a:xfrm>
          <a:off x="3044405" y="227264"/>
          <a:ext cx="760957" cy="7609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75376F-F13A-4EA8-8D78-D3A13790F90D}">
      <dsp:nvSpPr>
        <dsp:cNvPr id="0" name=""/>
        <dsp:cNvSpPr/>
      </dsp:nvSpPr>
      <dsp:spPr>
        <a:xfrm>
          <a:off x="2579376" y="1244040"/>
          <a:ext cx="1691015" cy="676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pPr>
          <a:r>
            <a:rPr lang="en-AU" sz="3600" kern="1200"/>
            <a:t>Policy</a:t>
          </a:r>
        </a:p>
      </dsp:txBody>
      <dsp:txXfrm>
        <a:off x="2579376" y="1244040"/>
        <a:ext cx="1691015" cy="676406"/>
      </dsp:txXfrm>
    </dsp:sp>
    <dsp:sp modelId="{9022E38A-AB2A-4DA0-8835-F4748444C887}">
      <dsp:nvSpPr>
        <dsp:cNvPr id="0" name=""/>
        <dsp:cNvSpPr/>
      </dsp:nvSpPr>
      <dsp:spPr>
        <a:xfrm>
          <a:off x="2050933" y="2343200"/>
          <a:ext cx="760957" cy="76095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71AE64-DA64-4C52-B0C4-9C93D9ED2DB9}">
      <dsp:nvSpPr>
        <dsp:cNvPr id="0" name=""/>
        <dsp:cNvSpPr/>
      </dsp:nvSpPr>
      <dsp:spPr>
        <a:xfrm>
          <a:off x="1585904" y="3359976"/>
          <a:ext cx="1691015" cy="676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pPr>
          <a:r>
            <a:rPr lang="en-AU" sz="3600" kern="1200"/>
            <a:t>Practice</a:t>
          </a:r>
        </a:p>
      </dsp:txBody>
      <dsp:txXfrm>
        <a:off x="1585904" y="3359976"/>
        <a:ext cx="1691015" cy="67640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6B17DA-7962-452A-85D9-E181D0D4F522}">
      <dsp:nvSpPr>
        <dsp:cNvPr id="0" name=""/>
        <dsp:cNvSpPr/>
      </dsp:nvSpPr>
      <dsp:spPr>
        <a:xfrm>
          <a:off x="827108" y="0"/>
          <a:ext cx="9373897" cy="4478915"/>
        </a:xfrm>
        <a:prstGeom prst="rightArrow">
          <a:avLst/>
        </a:prstGeom>
        <a:solidFill>
          <a:srgbClr val="94958E"/>
        </a:solidFill>
        <a:ln>
          <a:noFill/>
        </a:ln>
        <a:effectLst/>
      </dsp:spPr>
      <dsp:style>
        <a:lnRef idx="0">
          <a:scrgbClr r="0" g="0" b="0"/>
        </a:lnRef>
        <a:fillRef idx="1">
          <a:scrgbClr r="0" g="0" b="0"/>
        </a:fillRef>
        <a:effectRef idx="0">
          <a:scrgbClr r="0" g="0" b="0"/>
        </a:effectRef>
        <a:fontRef idx="minor"/>
      </dsp:style>
    </dsp:sp>
    <dsp:sp modelId="{084DA9E7-008B-40EB-8712-4DAC3150C192}">
      <dsp:nvSpPr>
        <dsp:cNvPr id="0" name=""/>
        <dsp:cNvSpPr/>
      </dsp:nvSpPr>
      <dsp:spPr>
        <a:xfrm>
          <a:off x="11846" y="1343674"/>
          <a:ext cx="3549674" cy="17915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AU" sz="3000" kern="1200" dirty="0"/>
            <a:t>Co-design of program </a:t>
          </a:r>
        </a:p>
      </dsp:txBody>
      <dsp:txXfrm>
        <a:off x="99303" y="1431131"/>
        <a:ext cx="3374760" cy="1616652"/>
      </dsp:txXfrm>
    </dsp:sp>
    <dsp:sp modelId="{E6C7A1CF-6589-4470-A042-3AEA56088FE0}">
      <dsp:nvSpPr>
        <dsp:cNvPr id="0" name=""/>
        <dsp:cNvSpPr/>
      </dsp:nvSpPr>
      <dsp:spPr>
        <a:xfrm>
          <a:off x="3739220" y="1343674"/>
          <a:ext cx="3549674" cy="17915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AU" sz="3000" kern="1200" dirty="0"/>
            <a:t>Development of professional training &amp; resources</a:t>
          </a:r>
        </a:p>
      </dsp:txBody>
      <dsp:txXfrm>
        <a:off x="3826677" y="1431131"/>
        <a:ext cx="3374760" cy="1616652"/>
      </dsp:txXfrm>
    </dsp:sp>
    <dsp:sp modelId="{D8E6288E-B751-49EE-87E7-DDA7C72D3FD7}">
      <dsp:nvSpPr>
        <dsp:cNvPr id="0" name=""/>
        <dsp:cNvSpPr/>
      </dsp:nvSpPr>
      <dsp:spPr>
        <a:xfrm>
          <a:off x="7466593" y="1343674"/>
          <a:ext cx="3549674" cy="17915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AU" sz="3000" kern="1200" dirty="0"/>
            <a:t>Testing through shared decision-making</a:t>
          </a:r>
        </a:p>
      </dsp:txBody>
      <dsp:txXfrm>
        <a:off x="7554050" y="1431131"/>
        <a:ext cx="3374760" cy="161665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76A4C5-6944-4B15-9553-E67740E2064F}">
      <dsp:nvSpPr>
        <dsp:cNvPr id="0" name=""/>
        <dsp:cNvSpPr/>
      </dsp:nvSpPr>
      <dsp:spPr>
        <a:xfrm>
          <a:off x="3525" y="76624"/>
          <a:ext cx="3437295" cy="7200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AU" sz="2500" kern="1200" dirty="0"/>
            <a:t>Reluctance to engage </a:t>
          </a:r>
        </a:p>
      </dsp:txBody>
      <dsp:txXfrm>
        <a:off x="3525" y="76624"/>
        <a:ext cx="3437295" cy="720000"/>
      </dsp:txXfrm>
    </dsp:sp>
    <dsp:sp modelId="{BAC063B9-92C3-4ABF-A71F-5DDBD76C260D}">
      <dsp:nvSpPr>
        <dsp:cNvPr id="0" name=""/>
        <dsp:cNvSpPr/>
      </dsp:nvSpPr>
      <dsp:spPr>
        <a:xfrm>
          <a:off x="3525" y="796624"/>
          <a:ext cx="3437295" cy="4117500"/>
        </a:xfrm>
        <a:prstGeom prst="rect">
          <a:avLst/>
        </a:prstGeom>
        <a:solidFill>
          <a:srgbClr val="F2F2EC">
            <a:alpha val="89804"/>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AU" sz="2500" kern="1200"/>
            <a:t>Pre-contemplation stage of change</a:t>
          </a:r>
        </a:p>
        <a:p>
          <a:pPr marL="228600" lvl="1" indent="-228600" algn="l" defTabSz="1111250">
            <a:lnSpc>
              <a:spcPct val="90000"/>
            </a:lnSpc>
            <a:spcBef>
              <a:spcPct val="0"/>
            </a:spcBef>
            <a:spcAft>
              <a:spcPct val="15000"/>
            </a:spcAft>
            <a:buChar char="•"/>
          </a:pPr>
          <a:r>
            <a:rPr lang="en-AU" sz="2500" kern="1200" dirty="0"/>
            <a:t>Carer frustration</a:t>
          </a:r>
        </a:p>
        <a:p>
          <a:pPr marL="228600" lvl="1" indent="-228600" algn="l" defTabSz="1111250">
            <a:lnSpc>
              <a:spcPct val="90000"/>
            </a:lnSpc>
            <a:spcBef>
              <a:spcPct val="0"/>
            </a:spcBef>
            <a:spcAft>
              <a:spcPct val="15000"/>
            </a:spcAft>
            <a:buChar char="•"/>
          </a:pPr>
          <a:r>
            <a:rPr lang="en-AU" sz="2500" kern="1200"/>
            <a:t>Little motivation</a:t>
          </a:r>
        </a:p>
        <a:p>
          <a:pPr marL="228600" lvl="1" indent="-228600" algn="l" defTabSz="1111250">
            <a:lnSpc>
              <a:spcPct val="90000"/>
            </a:lnSpc>
            <a:spcBef>
              <a:spcPct val="0"/>
            </a:spcBef>
            <a:spcAft>
              <a:spcPct val="15000"/>
            </a:spcAft>
            <a:buChar char="•"/>
          </a:pPr>
          <a:r>
            <a:rPr lang="en-AU" sz="2500" kern="1200"/>
            <a:t>Denial, embarrassment</a:t>
          </a:r>
        </a:p>
        <a:p>
          <a:pPr marL="228600" lvl="1" indent="-228600" algn="l" defTabSz="1111250">
            <a:lnSpc>
              <a:spcPct val="90000"/>
            </a:lnSpc>
            <a:spcBef>
              <a:spcPct val="0"/>
            </a:spcBef>
            <a:spcAft>
              <a:spcPct val="15000"/>
            </a:spcAft>
            <a:buChar char="•"/>
          </a:pPr>
          <a:r>
            <a:rPr lang="en-US" sz="2500" kern="1200"/>
            <a:t>Linking physical activity to ‘being hassled’</a:t>
          </a:r>
          <a:endParaRPr lang="en-AU" sz="2500" kern="1200"/>
        </a:p>
        <a:p>
          <a:pPr marL="228600" lvl="1" indent="-228600" algn="l" defTabSz="1111250">
            <a:lnSpc>
              <a:spcPct val="90000"/>
            </a:lnSpc>
            <a:spcBef>
              <a:spcPct val="0"/>
            </a:spcBef>
            <a:spcAft>
              <a:spcPct val="15000"/>
            </a:spcAft>
            <a:buChar char="•"/>
          </a:pPr>
          <a:endParaRPr lang="en-AU" sz="2500" kern="1200"/>
        </a:p>
      </dsp:txBody>
      <dsp:txXfrm>
        <a:off x="3525" y="796624"/>
        <a:ext cx="3437295" cy="4117500"/>
      </dsp:txXfrm>
    </dsp:sp>
    <dsp:sp modelId="{EBD447C7-D5E7-47E3-9A6E-9540754D0279}">
      <dsp:nvSpPr>
        <dsp:cNvPr id="0" name=""/>
        <dsp:cNvSpPr/>
      </dsp:nvSpPr>
      <dsp:spPr>
        <a:xfrm>
          <a:off x="3922041" y="76624"/>
          <a:ext cx="3437295" cy="7200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AU" sz="2500" kern="1200" dirty="0"/>
            <a:t>Preparing to engage</a:t>
          </a:r>
        </a:p>
      </dsp:txBody>
      <dsp:txXfrm>
        <a:off x="3922041" y="76624"/>
        <a:ext cx="3437295" cy="720000"/>
      </dsp:txXfrm>
    </dsp:sp>
    <dsp:sp modelId="{945289F1-FFFC-4A8A-8CFD-D3FB54EEBEEE}">
      <dsp:nvSpPr>
        <dsp:cNvPr id="0" name=""/>
        <dsp:cNvSpPr/>
      </dsp:nvSpPr>
      <dsp:spPr>
        <a:xfrm>
          <a:off x="3922041" y="796624"/>
          <a:ext cx="3437295" cy="4117500"/>
        </a:xfrm>
        <a:prstGeom prst="rect">
          <a:avLst/>
        </a:prstGeom>
        <a:solidFill>
          <a:srgbClr val="F2F2EC">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a:t>Contemplation, preparatory stage of change</a:t>
          </a:r>
          <a:endParaRPr lang="en-AU" sz="2500" kern="1200"/>
        </a:p>
        <a:p>
          <a:pPr marL="228600" lvl="1" indent="-228600" algn="l" defTabSz="1111250">
            <a:lnSpc>
              <a:spcPct val="90000"/>
            </a:lnSpc>
            <a:spcBef>
              <a:spcPct val="0"/>
            </a:spcBef>
            <a:spcAft>
              <a:spcPct val="15000"/>
            </a:spcAft>
            <a:buChar char="•"/>
          </a:pPr>
          <a:r>
            <a:rPr lang="en-AU" sz="2500" kern="1200"/>
            <a:t>Finding motivation</a:t>
          </a:r>
        </a:p>
        <a:p>
          <a:pPr marL="228600" lvl="1" indent="-228600" algn="l" defTabSz="1111250">
            <a:lnSpc>
              <a:spcPct val="90000"/>
            </a:lnSpc>
            <a:spcBef>
              <a:spcPct val="0"/>
            </a:spcBef>
            <a:spcAft>
              <a:spcPct val="15000"/>
            </a:spcAft>
            <a:buChar char="•"/>
          </a:pPr>
          <a:r>
            <a:rPr lang="en-AU" sz="2500" kern="1200"/>
            <a:t>Previous experience</a:t>
          </a:r>
        </a:p>
        <a:p>
          <a:pPr marL="228600" lvl="1" indent="-228600" algn="l" defTabSz="1111250">
            <a:lnSpc>
              <a:spcPct val="90000"/>
            </a:lnSpc>
            <a:spcBef>
              <a:spcPct val="0"/>
            </a:spcBef>
            <a:spcAft>
              <a:spcPct val="15000"/>
            </a:spcAft>
            <a:buChar char="•"/>
          </a:pPr>
          <a:r>
            <a:rPr lang="en-US" sz="2500" kern="1200"/>
            <a:t>Reduced confidence and/or changing needs</a:t>
          </a:r>
          <a:endParaRPr lang="en-AU" sz="2500" kern="1200"/>
        </a:p>
        <a:p>
          <a:pPr marL="228600" lvl="1" indent="-228600" algn="l" defTabSz="1111250">
            <a:lnSpc>
              <a:spcPct val="90000"/>
            </a:lnSpc>
            <a:spcBef>
              <a:spcPct val="0"/>
            </a:spcBef>
            <a:spcAft>
              <a:spcPct val="15000"/>
            </a:spcAft>
            <a:buChar char="•"/>
          </a:pPr>
          <a:r>
            <a:rPr lang="en-AU" sz="2500" kern="1200" dirty="0"/>
            <a:t>Assisting physical activity set-up</a:t>
          </a:r>
        </a:p>
      </dsp:txBody>
      <dsp:txXfrm>
        <a:off x="3922041" y="796624"/>
        <a:ext cx="3437295" cy="4117500"/>
      </dsp:txXfrm>
    </dsp:sp>
    <dsp:sp modelId="{CEE413F6-E220-4E15-8BA1-0760E555D68F}">
      <dsp:nvSpPr>
        <dsp:cNvPr id="0" name=""/>
        <dsp:cNvSpPr/>
      </dsp:nvSpPr>
      <dsp:spPr>
        <a:xfrm>
          <a:off x="7840558" y="76624"/>
          <a:ext cx="3437295" cy="7200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AU" sz="2500" kern="1200" dirty="0"/>
            <a:t>Actively engaged</a:t>
          </a:r>
        </a:p>
      </dsp:txBody>
      <dsp:txXfrm>
        <a:off x="7840558" y="76624"/>
        <a:ext cx="3437295" cy="720000"/>
      </dsp:txXfrm>
    </dsp:sp>
    <dsp:sp modelId="{C731EEED-48C4-4525-8D8B-3C20661EF3F2}">
      <dsp:nvSpPr>
        <dsp:cNvPr id="0" name=""/>
        <dsp:cNvSpPr/>
      </dsp:nvSpPr>
      <dsp:spPr>
        <a:xfrm>
          <a:off x="7840558" y="796624"/>
          <a:ext cx="3437295" cy="4117500"/>
        </a:xfrm>
        <a:prstGeom prst="rect">
          <a:avLst/>
        </a:prstGeom>
        <a:solidFill>
          <a:srgbClr val="F2F2EC">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a:t>Active, maintenance stage of change</a:t>
          </a:r>
          <a:endParaRPr lang="en-AU" sz="2500" kern="1200"/>
        </a:p>
        <a:p>
          <a:pPr marL="228600" lvl="1" indent="-228600" algn="l" defTabSz="1111250">
            <a:lnSpc>
              <a:spcPct val="90000"/>
            </a:lnSpc>
            <a:spcBef>
              <a:spcPct val="0"/>
            </a:spcBef>
            <a:spcAft>
              <a:spcPct val="15000"/>
            </a:spcAft>
            <a:buChar char="•"/>
          </a:pPr>
          <a:r>
            <a:rPr lang="en-AU" sz="2500" kern="1200"/>
            <a:t>Positive health-seeking behaviour</a:t>
          </a:r>
        </a:p>
        <a:p>
          <a:pPr marL="228600" lvl="1" indent="-228600" algn="l" defTabSz="1111250">
            <a:lnSpc>
              <a:spcPct val="90000"/>
            </a:lnSpc>
            <a:spcBef>
              <a:spcPct val="0"/>
            </a:spcBef>
            <a:spcAft>
              <a:spcPct val="15000"/>
            </a:spcAft>
            <a:buChar char="•"/>
          </a:pPr>
          <a:r>
            <a:rPr lang="en-US" sz="2500" kern="1200"/>
            <a:t>Responding promptly to changes in ability or motivation</a:t>
          </a:r>
          <a:endParaRPr lang="en-AU" sz="2500" kern="1200"/>
        </a:p>
        <a:p>
          <a:pPr marL="228600" lvl="1" indent="-228600" algn="l" defTabSz="1111250">
            <a:lnSpc>
              <a:spcPct val="90000"/>
            </a:lnSpc>
            <a:spcBef>
              <a:spcPct val="0"/>
            </a:spcBef>
            <a:spcAft>
              <a:spcPct val="15000"/>
            </a:spcAft>
            <a:buChar char="•"/>
          </a:pPr>
          <a:r>
            <a:rPr lang="en-US" sz="2500" kern="1200" dirty="0"/>
            <a:t>? Need for program adaptation or change of activity</a:t>
          </a:r>
          <a:endParaRPr lang="en-AU" sz="2500" kern="1200" dirty="0"/>
        </a:p>
      </dsp:txBody>
      <dsp:txXfrm>
        <a:off x="7840558" y="796624"/>
        <a:ext cx="3437295" cy="411750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161424-79B9-4063-BB4D-4B9E6B52324B}">
      <dsp:nvSpPr>
        <dsp:cNvPr id="0" name=""/>
        <dsp:cNvSpPr/>
      </dsp:nvSpPr>
      <dsp:spPr>
        <a:xfrm>
          <a:off x="26" y="1494795"/>
          <a:ext cx="1651021" cy="1361747"/>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24765" rIns="24765" bIns="24765" numCol="1" spcCol="1270" anchor="t" anchorCtr="0">
          <a:noAutofit/>
        </a:bodyPr>
        <a:lstStyle/>
        <a:p>
          <a:pPr marL="114300" lvl="1" indent="-114300" algn="l" defTabSz="577850">
            <a:lnSpc>
              <a:spcPct val="90000"/>
            </a:lnSpc>
            <a:spcBef>
              <a:spcPct val="0"/>
            </a:spcBef>
            <a:spcAft>
              <a:spcPct val="15000"/>
            </a:spcAft>
            <a:buNone/>
          </a:pPr>
          <a:r>
            <a:rPr lang="en-AU" sz="1300" kern="1200" dirty="0"/>
            <a:t>Peer coaching</a:t>
          </a:r>
        </a:p>
        <a:p>
          <a:pPr marL="114300" lvl="1" indent="-114300" algn="l" defTabSz="577850">
            <a:lnSpc>
              <a:spcPct val="90000"/>
            </a:lnSpc>
            <a:spcBef>
              <a:spcPct val="0"/>
            </a:spcBef>
            <a:spcAft>
              <a:spcPct val="15000"/>
            </a:spcAft>
            <a:buNone/>
          </a:pPr>
          <a:r>
            <a:rPr lang="en-AU" sz="1300" kern="1200" dirty="0"/>
            <a:t>Formal/informal carers</a:t>
          </a:r>
        </a:p>
        <a:p>
          <a:pPr marL="114300" lvl="1" indent="-114300" algn="l" defTabSz="577850">
            <a:lnSpc>
              <a:spcPct val="90000"/>
            </a:lnSpc>
            <a:spcBef>
              <a:spcPct val="0"/>
            </a:spcBef>
            <a:spcAft>
              <a:spcPct val="15000"/>
            </a:spcAft>
            <a:buNone/>
          </a:pPr>
          <a:r>
            <a:rPr lang="en-AU" sz="1300" kern="1200" dirty="0"/>
            <a:t>Social prescribing</a:t>
          </a:r>
        </a:p>
      </dsp:txBody>
      <dsp:txXfrm>
        <a:off x="31364" y="1526133"/>
        <a:ext cx="1588345" cy="1007268"/>
      </dsp:txXfrm>
    </dsp:sp>
    <dsp:sp modelId="{A338B67D-3266-4390-8D75-D1D81036DA62}">
      <dsp:nvSpPr>
        <dsp:cNvPr id="0" name=""/>
        <dsp:cNvSpPr/>
      </dsp:nvSpPr>
      <dsp:spPr>
        <a:xfrm>
          <a:off x="909009" y="1751427"/>
          <a:ext cx="1920774" cy="1920774"/>
        </a:xfrm>
        <a:prstGeom prst="leftCircularArrow">
          <a:avLst>
            <a:gd name="adj1" fmla="val 3671"/>
            <a:gd name="adj2" fmla="val 457399"/>
            <a:gd name="adj3" fmla="val 2232910"/>
            <a:gd name="adj4" fmla="val 9024489"/>
            <a:gd name="adj5" fmla="val 4283"/>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6237C42-F19D-451D-B2D4-8347E5409A3B}">
      <dsp:nvSpPr>
        <dsp:cNvPr id="0" name=""/>
        <dsp:cNvSpPr/>
      </dsp:nvSpPr>
      <dsp:spPr>
        <a:xfrm>
          <a:off x="366919" y="2564739"/>
          <a:ext cx="1467575" cy="58360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AU" sz="1600" kern="1200" dirty="0"/>
            <a:t>Champions</a:t>
          </a:r>
        </a:p>
      </dsp:txBody>
      <dsp:txXfrm>
        <a:off x="384012" y="2581832"/>
        <a:ext cx="1433389" cy="549420"/>
      </dsp:txXfrm>
    </dsp:sp>
    <dsp:sp modelId="{4304D8DF-FC00-4CFE-AA65-63EF28E6190D}">
      <dsp:nvSpPr>
        <dsp:cNvPr id="0" name=""/>
        <dsp:cNvSpPr/>
      </dsp:nvSpPr>
      <dsp:spPr>
        <a:xfrm>
          <a:off x="2170295" y="1494795"/>
          <a:ext cx="1651021" cy="1361747"/>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24765" rIns="24765" bIns="24765" numCol="1" spcCol="1270" anchor="t" anchorCtr="0">
          <a:noAutofit/>
        </a:bodyPr>
        <a:lstStyle/>
        <a:p>
          <a:pPr marL="114300" lvl="1" indent="-114300" algn="l" defTabSz="577850">
            <a:lnSpc>
              <a:spcPct val="90000"/>
            </a:lnSpc>
            <a:spcBef>
              <a:spcPct val="0"/>
            </a:spcBef>
            <a:spcAft>
              <a:spcPct val="15000"/>
            </a:spcAft>
            <a:buNone/>
          </a:pPr>
          <a:r>
            <a:rPr lang="en-AU" sz="1300" kern="1200" dirty="0"/>
            <a:t>Minimise referral ‘rules’</a:t>
          </a:r>
        </a:p>
        <a:p>
          <a:pPr marL="114300" lvl="1" indent="-114300" algn="l" defTabSz="577850">
            <a:lnSpc>
              <a:spcPct val="90000"/>
            </a:lnSpc>
            <a:spcBef>
              <a:spcPct val="0"/>
            </a:spcBef>
            <a:spcAft>
              <a:spcPct val="15000"/>
            </a:spcAft>
            <a:buNone/>
          </a:pPr>
          <a:r>
            <a:rPr lang="en-AU" sz="1300" kern="1200" dirty="0"/>
            <a:t>Integrate services</a:t>
          </a:r>
        </a:p>
        <a:p>
          <a:pPr marL="114300" lvl="1" indent="-114300" algn="l" defTabSz="577850">
            <a:lnSpc>
              <a:spcPct val="90000"/>
            </a:lnSpc>
            <a:spcBef>
              <a:spcPct val="0"/>
            </a:spcBef>
            <a:spcAft>
              <a:spcPct val="15000"/>
            </a:spcAft>
            <a:buNone/>
          </a:pPr>
          <a:r>
            <a:rPr lang="en-AU" sz="1300" kern="1200" dirty="0"/>
            <a:t>Feedback to referrers</a:t>
          </a:r>
        </a:p>
      </dsp:txBody>
      <dsp:txXfrm>
        <a:off x="2201633" y="1817936"/>
        <a:ext cx="1588345" cy="1007268"/>
      </dsp:txXfrm>
    </dsp:sp>
    <dsp:sp modelId="{7BCCBEF1-5717-473A-A814-86934F763EDA}">
      <dsp:nvSpPr>
        <dsp:cNvPr id="0" name=""/>
        <dsp:cNvSpPr/>
      </dsp:nvSpPr>
      <dsp:spPr>
        <a:xfrm>
          <a:off x="3065520" y="625743"/>
          <a:ext cx="2131738" cy="2131738"/>
        </a:xfrm>
        <a:prstGeom prst="circularArrow">
          <a:avLst>
            <a:gd name="adj1" fmla="val 3308"/>
            <a:gd name="adj2" fmla="val 408578"/>
            <a:gd name="adj3" fmla="val 19415911"/>
            <a:gd name="adj4" fmla="val 12575511"/>
            <a:gd name="adj5" fmla="val 3859"/>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056584B-B0B2-4BA5-9C90-E0F427E811AE}">
      <dsp:nvSpPr>
        <dsp:cNvPr id="0" name=""/>
        <dsp:cNvSpPr/>
      </dsp:nvSpPr>
      <dsp:spPr>
        <a:xfrm>
          <a:off x="2537189" y="1202991"/>
          <a:ext cx="1467575" cy="58360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AU" sz="1600" kern="1200" dirty="0"/>
            <a:t>Streamline processes</a:t>
          </a:r>
        </a:p>
      </dsp:txBody>
      <dsp:txXfrm>
        <a:off x="2554282" y="1220084"/>
        <a:ext cx="1433389" cy="549420"/>
      </dsp:txXfrm>
    </dsp:sp>
    <dsp:sp modelId="{CE35CAE2-C2F8-4CFD-8F24-F77B4E6BCE32}">
      <dsp:nvSpPr>
        <dsp:cNvPr id="0" name=""/>
        <dsp:cNvSpPr/>
      </dsp:nvSpPr>
      <dsp:spPr>
        <a:xfrm>
          <a:off x="4340565" y="1494795"/>
          <a:ext cx="1651021" cy="1361747"/>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24765" rIns="24765" bIns="24765" numCol="1" spcCol="1270" anchor="t" anchorCtr="0">
          <a:noAutofit/>
        </a:bodyPr>
        <a:lstStyle/>
        <a:p>
          <a:pPr marL="114300" lvl="1" indent="-114300" algn="l" defTabSz="577850">
            <a:lnSpc>
              <a:spcPct val="90000"/>
            </a:lnSpc>
            <a:spcBef>
              <a:spcPct val="0"/>
            </a:spcBef>
            <a:spcAft>
              <a:spcPct val="15000"/>
            </a:spcAft>
            <a:buNone/>
          </a:pPr>
          <a:r>
            <a:rPr lang="en-AU" sz="1300" kern="1200" dirty="0"/>
            <a:t>Medical conditions</a:t>
          </a:r>
        </a:p>
        <a:p>
          <a:pPr marL="114300" lvl="1" indent="-114300" algn="l" defTabSz="577850">
            <a:lnSpc>
              <a:spcPct val="90000"/>
            </a:lnSpc>
            <a:spcBef>
              <a:spcPct val="0"/>
            </a:spcBef>
            <a:spcAft>
              <a:spcPct val="15000"/>
            </a:spcAft>
            <a:buNone/>
          </a:pPr>
          <a:r>
            <a:rPr lang="en-AU" sz="1300" kern="1200" dirty="0"/>
            <a:t>Physical decline/frailty</a:t>
          </a:r>
        </a:p>
        <a:p>
          <a:pPr marL="114300" lvl="1" indent="-114300" algn="l" defTabSz="577850">
            <a:lnSpc>
              <a:spcPct val="90000"/>
            </a:lnSpc>
            <a:spcBef>
              <a:spcPct val="0"/>
            </a:spcBef>
            <a:spcAft>
              <a:spcPct val="15000"/>
            </a:spcAft>
            <a:buNone/>
          </a:pPr>
          <a:r>
            <a:rPr lang="en-AU" sz="1300" kern="1200" dirty="0"/>
            <a:t>Social isolation</a:t>
          </a:r>
        </a:p>
      </dsp:txBody>
      <dsp:txXfrm>
        <a:off x="4371903" y="1526133"/>
        <a:ext cx="1588345" cy="1007268"/>
      </dsp:txXfrm>
    </dsp:sp>
    <dsp:sp modelId="{7DD8511D-F05F-43A0-8520-3B0BB78ECD2E}">
      <dsp:nvSpPr>
        <dsp:cNvPr id="0" name=""/>
        <dsp:cNvSpPr/>
      </dsp:nvSpPr>
      <dsp:spPr>
        <a:xfrm>
          <a:off x="5249548" y="1751427"/>
          <a:ext cx="1920774" cy="1920774"/>
        </a:xfrm>
        <a:prstGeom prst="leftCircularArrow">
          <a:avLst>
            <a:gd name="adj1" fmla="val 3671"/>
            <a:gd name="adj2" fmla="val 457399"/>
            <a:gd name="adj3" fmla="val 2232910"/>
            <a:gd name="adj4" fmla="val 9024489"/>
            <a:gd name="adj5" fmla="val 4283"/>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C658884-4367-4734-896E-ADDAB0E84C08}">
      <dsp:nvSpPr>
        <dsp:cNvPr id="0" name=""/>
        <dsp:cNvSpPr/>
      </dsp:nvSpPr>
      <dsp:spPr>
        <a:xfrm>
          <a:off x="4707459" y="2564739"/>
          <a:ext cx="1467575" cy="58360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AU" sz="1600" kern="1200" dirty="0"/>
            <a:t>Recognition of triggers</a:t>
          </a:r>
        </a:p>
      </dsp:txBody>
      <dsp:txXfrm>
        <a:off x="4724552" y="2581832"/>
        <a:ext cx="1433389" cy="549420"/>
      </dsp:txXfrm>
    </dsp:sp>
    <dsp:sp modelId="{8EB23964-9296-413E-A26C-4EBF7F48B9DB}">
      <dsp:nvSpPr>
        <dsp:cNvPr id="0" name=""/>
        <dsp:cNvSpPr/>
      </dsp:nvSpPr>
      <dsp:spPr>
        <a:xfrm>
          <a:off x="6510835" y="1494795"/>
          <a:ext cx="1651021" cy="1361747"/>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24765" rIns="24765" bIns="24765" numCol="1" spcCol="1270" anchor="t" anchorCtr="0">
          <a:noAutofit/>
        </a:bodyPr>
        <a:lstStyle/>
        <a:p>
          <a:pPr marL="114300" lvl="1" indent="-114300" algn="l" defTabSz="577850">
            <a:lnSpc>
              <a:spcPct val="90000"/>
            </a:lnSpc>
            <a:spcBef>
              <a:spcPct val="0"/>
            </a:spcBef>
            <a:spcAft>
              <a:spcPct val="15000"/>
            </a:spcAft>
            <a:buNone/>
          </a:pPr>
          <a:r>
            <a:rPr lang="en-AU" sz="1300" kern="1200" dirty="0"/>
            <a:t>Case studies/stories</a:t>
          </a:r>
        </a:p>
        <a:p>
          <a:pPr marL="114300" lvl="1" indent="-114300" algn="l" defTabSz="577850">
            <a:lnSpc>
              <a:spcPct val="90000"/>
            </a:lnSpc>
            <a:spcBef>
              <a:spcPct val="0"/>
            </a:spcBef>
            <a:spcAft>
              <a:spcPct val="15000"/>
            </a:spcAft>
            <a:buNone/>
          </a:pPr>
          <a:r>
            <a:rPr lang="en-AU" sz="1300" kern="1200" dirty="0"/>
            <a:t>Outcome measures</a:t>
          </a:r>
        </a:p>
        <a:p>
          <a:pPr marL="114300" lvl="1" indent="-114300" algn="l" defTabSz="577850">
            <a:lnSpc>
              <a:spcPct val="90000"/>
            </a:lnSpc>
            <a:spcBef>
              <a:spcPct val="0"/>
            </a:spcBef>
            <a:spcAft>
              <a:spcPct val="15000"/>
            </a:spcAft>
            <a:buNone/>
          </a:pPr>
          <a:r>
            <a:rPr lang="en-AU" sz="1300" kern="1200" dirty="0"/>
            <a:t>Linking physical with cognitive</a:t>
          </a:r>
        </a:p>
      </dsp:txBody>
      <dsp:txXfrm>
        <a:off x="6542173" y="1817936"/>
        <a:ext cx="1588345" cy="1007268"/>
      </dsp:txXfrm>
    </dsp:sp>
    <dsp:sp modelId="{BD47B317-CC26-4F29-BCFC-F924E2B2455F}">
      <dsp:nvSpPr>
        <dsp:cNvPr id="0" name=""/>
        <dsp:cNvSpPr/>
      </dsp:nvSpPr>
      <dsp:spPr>
        <a:xfrm>
          <a:off x="7406060" y="625743"/>
          <a:ext cx="2131738" cy="2131738"/>
        </a:xfrm>
        <a:prstGeom prst="circularArrow">
          <a:avLst>
            <a:gd name="adj1" fmla="val 3308"/>
            <a:gd name="adj2" fmla="val 408578"/>
            <a:gd name="adj3" fmla="val 19415911"/>
            <a:gd name="adj4" fmla="val 12575511"/>
            <a:gd name="adj5" fmla="val 3859"/>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5DB0CB5-AD51-4995-8C9C-C72317CD25B8}">
      <dsp:nvSpPr>
        <dsp:cNvPr id="0" name=""/>
        <dsp:cNvSpPr/>
      </dsp:nvSpPr>
      <dsp:spPr>
        <a:xfrm>
          <a:off x="6877729" y="1202991"/>
          <a:ext cx="1467575" cy="58360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AU" sz="1600" kern="1200" dirty="0"/>
            <a:t>Beliefs and attitudes</a:t>
          </a:r>
        </a:p>
      </dsp:txBody>
      <dsp:txXfrm>
        <a:off x="6894822" y="1220084"/>
        <a:ext cx="1433389" cy="549420"/>
      </dsp:txXfrm>
    </dsp:sp>
    <dsp:sp modelId="{0F92E513-8474-488E-9DEE-ABCA9EF57993}">
      <dsp:nvSpPr>
        <dsp:cNvPr id="0" name=""/>
        <dsp:cNvSpPr/>
      </dsp:nvSpPr>
      <dsp:spPr>
        <a:xfrm>
          <a:off x="8681105" y="1494795"/>
          <a:ext cx="1651021" cy="1361747"/>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24765" rIns="24765" bIns="24765" numCol="1" spcCol="1270" anchor="t" anchorCtr="0">
          <a:noAutofit/>
        </a:bodyPr>
        <a:lstStyle/>
        <a:p>
          <a:pPr marL="114300" lvl="1" indent="-114300" algn="l" defTabSz="577850">
            <a:lnSpc>
              <a:spcPct val="90000"/>
            </a:lnSpc>
            <a:spcBef>
              <a:spcPct val="0"/>
            </a:spcBef>
            <a:spcAft>
              <a:spcPct val="15000"/>
            </a:spcAft>
            <a:buNone/>
          </a:pPr>
          <a:r>
            <a:rPr lang="en-AU" sz="1300" kern="1200" dirty="0"/>
            <a:t>Promotional material</a:t>
          </a:r>
        </a:p>
        <a:p>
          <a:pPr marL="114300" lvl="1" indent="-114300" algn="l" defTabSz="577850">
            <a:lnSpc>
              <a:spcPct val="90000"/>
            </a:lnSpc>
            <a:spcBef>
              <a:spcPct val="0"/>
            </a:spcBef>
            <a:spcAft>
              <a:spcPct val="15000"/>
            </a:spcAft>
            <a:buNone/>
          </a:pPr>
          <a:r>
            <a:rPr lang="en-AU" sz="1300" kern="1200" dirty="0"/>
            <a:t>Dementia-friendly services</a:t>
          </a:r>
        </a:p>
        <a:p>
          <a:pPr marL="114300" lvl="1" indent="-114300" algn="l" defTabSz="577850">
            <a:lnSpc>
              <a:spcPct val="90000"/>
            </a:lnSpc>
            <a:spcBef>
              <a:spcPct val="0"/>
            </a:spcBef>
            <a:spcAft>
              <a:spcPct val="15000"/>
            </a:spcAft>
            <a:buNone/>
          </a:pPr>
          <a:r>
            <a:rPr lang="en-AU" sz="1300" kern="1200" dirty="0"/>
            <a:t>Positive ageing</a:t>
          </a:r>
        </a:p>
      </dsp:txBody>
      <dsp:txXfrm>
        <a:off x="8712443" y="1526133"/>
        <a:ext cx="1588345" cy="1007268"/>
      </dsp:txXfrm>
    </dsp:sp>
    <dsp:sp modelId="{706AA866-F612-4AFA-A4EE-42719A7B77EE}">
      <dsp:nvSpPr>
        <dsp:cNvPr id="0" name=""/>
        <dsp:cNvSpPr/>
      </dsp:nvSpPr>
      <dsp:spPr>
        <a:xfrm>
          <a:off x="9047998" y="2564739"/>
          <a:ext cx="1467575" cy="58360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AU" sz="1600" kern="1200" dirty="0"/>
            <a:t>Communication</a:t>
          </a:r>
        </a:p>
      </dsp:txBody>
      <dsp:txXfrm>
        <a:off x="9065091" y="2581832"/>
        <a:ext cx="1433389" cy="54942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4E36A6-9DC9-4BF8-A1E8-01476FCCB691}">
      <dsp:nvSpPr>
        <dsp:cNvPr id="0" name=""/>
        <dsp:cNvSpPr/>
      </dsp:nvSpPr>
      <dsp:spPr>
        <a:xfrm>
          <a:off x="0" y="5069"/>
          <a:ext cx="7208478" cy="117982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86BA26-9E93-48E0-91DC-AFB0831757FD}">
      <dsp:nvSpPr>
        <dsp:cNvPr id="0" name=""/>
        <dsp:cNvSpPr/>
      </dsp:nvSpPr>
      <dsp:spPr>
        <a:xfrm>
          <a:off x="356896" y="270529"/>
          <a:ext cx="648901" cy="64890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288A14D-526E-4E0D-BBC9-CE3A9230D022}">
      <dsp:nvSpPr>
        <dsp:cNvPr id="0" name=""/>
        <dsp:cNvSpPr/>
      </dsp:nvSpPr>
      <dsp:spPr>
        <a:xfrm>
          <a:off x="1362693" y="5069"/>
          <a:ext cx="3243815" cy="11798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864" tIns="124864" rIns="124864" bIns="124864" numCol="1" spcCol="1270" anchor="ctr" anchorCtr="0">
          <a:noAutofit/>
        </a:bodyPr>
        <a:lstStyle/>
        <a:p>
          <a:pPr marL="0" lvl="0" indent="0" algn="l" defTabSz="977900">
            <a:lnSpc>
              <a:spcPct val="100000"/>
            </a:lnSpc>
            <a:spcBef>
              <a:spcPct val="0"/>
            </a:spcBef>
            <a:spcAft>
              <a:spcPct val="35000"/>
            </a:spcAft>
            <a:buNone/>
          </a:pPr>
          <a:r>
            <a:rPr lang="en-AU" sz="2200" kern="1200" dirty="0"/>
            <a:t>Capability</a:t>
          </a:r>
        </a:p>
      </dsp:txBody>
      <dsp:txXfrm>
        <a:off x="1362693" y="5069"/>
        <a:ext cx="3243815" cy="1179821"/>
      </dsp:txXfrm>
    </dsp:sp>
    <dsp:sp modelId="{A8F6167E-D2FD-4C3E-A2D4-C837043EDCCC}">
      <dsp:nvSpPr>
        <dsp:cNvPr id="0" name=""/>
        <dsp:cNvSpPr/>
      </dsp:nvSpPr>
      <dsp:spPr>
        <a:xfrm>
          <a:off x="4606509" y="5069"/>
          <a:ext cx="2600636" cy="11798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864" tIns="124864" rIns="124864" bIns="124864" numCol="1" spcCol="1270" anchor="ctr" anchorCtr="0">
          <a:noAutofit/>
        </a:bodyPr>
        <a:lstStyle/>
        <a:p>
          <a:pPr marL="0" lvl="0" indent="0" algn="l" defTabSz="711200">
            <a:lnSpc>
              <a:spcPct val="100000"/>
            </a:lnSpc>
            <a:spcBef>
              <a:spcPct val="0"/>
            </a:spcBef>
            <a:spcAft>
              <a:spcPct val="35000"/>
            </a:spcAft>
            <a:buNone/>
          </a:pPr>
          <a:r>
            <a:rPr lang="en-AU" sz="1600" kern="1200" dirty="0"/>
            <a:t>Physical and cognitive needs</a:t>
          </a:r>
        </a:p>
        <a:p>
          <a:pPr marL="0" lvl="0" indent="0" algn="l" defTabSz="711200">
            <a:lnSpc>
              <a:spcPct val="100000"/>
            </a:lnSpc>
            <a:spcBef>
              <a:spcPct val="0"/>
            </a:spcBef>
            <a:spcAft>
              <a:spcPct val="35000"/>
            </a:spcAft>
            <a:buNone/>
          </a:pPr>
          <a:r>
            <a:rPr lang="en-AU" sz="1600" kern="1200" dirty="0"/>
            <a:t>Suitable environment</a:t>
          </a:r>
        </a:p>
        <a:p>
          <a:pPr marL="0" lvl="0" indent="0" algn="l" defTabSz="711200">
            <a:lnSpc>
              <a:spcPct val="100000"/>
            </a:lnSpc>
            <a:spcBef>
              <a:spcPct val="0"/>
            </a:spcBef>
            <a:spcAft>
              <a:spcPct val="35000"/>
            </a:spcAft>
            <a:buNone/>
          </a:pPr>
          <a:r>
            <a:rPr lang="en-US" sz="1600" kern="1200" dirty="0"/>
            <a:t>Adapting, or prepared to change</a:t>
          </a:r>
          <a:endParaRPr lang="en-AU" sz="1600" kern="1200" dirty="0"/>
        </a:p>
      </dsp:txBody>
      <dsp:txXfrm>
        <a:off x="4606509" y="5069"/>
        <a:ext cx="2600636" cy="1179821"/>
      </dsp:txXfrm>
    </dsp:sp>
    <dsp:sp modelId="{6F2B845F-E90F-4B21-BA2C-CC6069BB9B5B}">
      <dsp:nvSpPr>
        <dsp:cNvPr id="0" name=""/>
        <dsp:cNvSpPr/>
      </dsp:nvSpPr>
      <dsp:spPr>
        <a:xfrm>
          <a:off x="0" y="1479846"/>
          <a:ext cx="7208478" cy="117982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FD5303-CF55-4153-BDA9-AE52A0F84BEE}">
      <dsp:nvSpPr>
        <dsp:cNvPr id="0" name=""/>
        <dsp:cNvSpPr/>
      </dsp:nvSpPr>
      <dsp:spPr>
        <a:xfrm>
          <a:off x="356896" y="1745306"/>
          <a:ext cx="648901" cy="64890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83A5C17-8ED9-4EFD-9991-7E6E7C7183DD}">
      <dsp:nvSpPr>
        <dsp:cNvPr id="0" name=""/>
        <dsp:cNvSpPr/>
      </dsp:nvSpPr>
      <dsp:spPr>
        <a:xfrm>
          <a:off x="1362693" y="1479846"/>
          <a:ext cx="3243815" cy="11798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864" tIns="124864" rIns="124864" bIns="124864" numCol="1" spcCol="1270" anchor="ctr" anchorCtr="0">
          <a:noAutofit/>
        </a:bodyPr>
        <a:lstStyle/>
        <a:p>
          <a:pPr marL="0" lvl="0" indent="0" algn="l" defTabSz="977900">
            <a:lnSpc>
              <a:spcPct val="100000"/>
            </a:lnSpc>
            <a:spcBef>
              <a:spcPct val="0"/>
            </a:spcBef>
            <a:spcAft>
              <a:spcPct val="35000"/>
            </a:spcAft>
            <a:buNone/>
          </a:pPr>
          <a:r>
            <a:rPr lang="en-AU" sz="2200" kern="1200" dirty="0"/>
            <a:t>Opportunity</a:t>
          </a:r>
        </a:p>
      </dsp:txBody>
      <dsp:txXfrm>
        <a:off x="1362693" y="1479846"/>
        <a:ext cx="3243815" cy="1179821"/>
      </dsp:txXfrm>
    </dsp:sp>
    <dsp:sp modelId="{38701220-4483-44D3-BDBF-E6B5F15B8AD2}">
      <dsp:nvSpPr>
        <dsp:cNvPr id="0" name=""/>
        <dsp:cNvSpPr/>
      </dsp:nvSpPr>
      <dsp:spPr>
        <a:xfrm>
          <a:off x="4606509" y="1479846"/>
          <a:ext cx="2600636" cy="11798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864" tIns="124864" rIns="124864" bIns="124864" numCol="1" spcCol="1270" anchor="ctr" anchorCtr="0">
          <a:noAutofit/>
        </a:bodyPr>
        <a:lstStyle/>
        <a:p>
          <a:pPr marL="0" lvl="0" indent="0" algn="l" defTabSz="711200">
            <a:lnSpc>
              <a:spcPct val="100000"/>
            </a:lnSpc>
            <a:spcBef>
              <a:spcPct val="0"/>
            </a:spcBef>
            <a:spcAft>
              <a:spcPct val="35000"/>
            </a:spcAft>
            <a:buNone/>
          </a:pPr>
          <a:r>
            <a:rPr lang="en-AU" sz="1600" kern="1200" dirty="0"/>
            <a:t>Accessibility – physical, financial</a:t>
          </a:r>
        </a:p>
        <a:p>
          <a:pPr marL="0" lvl="0" indent="0" algn="l" defTabSz="711200">
            <a:lnSpc>
              <a:spcPct val="100000"/>
            </a:lnSpc>
            <a:spcBef>
              <a:spcPct val="0"/>
            </a:spcBef>
            <a:spcAft>
              <a:spcPct val="35000"/>
            </a:spcAft>
            <a:buNone/>
          </a:pPr>
          <a:r>
            <a:rPr lang="en-US" sz="1600" kern="1200" dirty="0"/>
            <a:t>Try before you buy – it’s OK to change</a:t>
          </a:r>
          <a:endParaRPr lang="en-AU" sz="1600" kern="1200" dirty="0"/>
        </a:p>
      </dsp:txBody>
      <dsp:txXfrm>
        <a:off x="4606509" y="1479846"/>
        <a:ext cx="2600636" cy="1179821"/>
      </dsp:txXfrm>
    </dsp:sp>
    <dsp:sp modelId="{D5F3C467-7C55-4B06-BAFA-0306469D7A64}">
      <dsp:nvSpPr>
        <dsp:cNvPr id="0" name=""/>
        <dsp:cNvSpPr/>
      </dsp:nvSpPr>
      <dsp:spPr>
        <a:xfrm>
          <a:off x="0" y="2954623"/>
          <a:ext cx="7208478" cy="117982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216EDD-E299-4E34-92FD-8207255C38F7}">
      <dsp:nvSpPr>
        <dsp:cNvPr id="0" name=""/>
        <dsp:cNvSpPr/>
      </dsp:nvSpPr>
      <dsp:spPr>
        <a:xfrm>
          <a:off x="356896" y="3220083"/>
          <a:ext cx="648901" cy="64890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EA0013C-8DB6-4B2F-9F64-C8606DA6F5F3}">
      <dsp:nvSpPr>
        <dsp:cNvPr id="0" name=""/>
        <dsp:cNvSpPr/>
      </dsp:nvSpPr>
      <dsp:spPr>
        <a:xfrm>
          <a:off x="1362693" y="2954623"/>
          <a:ext cx="3243815" cy="11798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864" tIns="124864" rIns="124864" bIns="124864" numCol="1" spcCol="1270" anchor="ctr" anchorCtr="0">
          <a:noAutofit/>
        </a:bodyPr>
        <a:lstStyle/>
        <a:p>
          <a:pPr marL="0" lvl="0" indent="0" algn="l" defTabSz="977900">
            <a:lnSpc>
              <a:spcPct val="100000"/>
            </a:lnSpc>
            <a:spcBef>
              <a:spcPct val="0"/>
            </a:spcBef>
            <a:spcAft>
              <a:spcPct val="35000"/>
            </a:spcAft>
            <a:buNone/>
          </a:pPr>
          <a:r>
            <a:rPr lang="en-AU" sz="2200" kern="1200" dirty="0"/>
            <a:t>Motivation</a:t>
          </a:r>
        </a:p>
      </dsp:txBody>
      <dsp:txXfrm>
        <a:off x="1362693" y="2954623"/>
        <a:ext cx="3243815" cy="1179821"/>
      </dsp:txXfrm>
    </dsp:sp>
    <dsp:sp modelId="{2B0C1ACD-83E0-4746-94F9-15DA2253E0B9}">
      <dsp:nvSpPr>
        <dsp:cNvPr id="0" name=""/>
        <dsp:cNvSpPr/>
      </dsp:nvSpPr>
      <dsp:spPr>
        <a:xfrm>
          <a:off x="4606509" y="2954623"/>
          <a:ext cx="2600636" cy="11798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864" tIns="124864" rIns="124864" bIns="124864" numCol="1" spcCol="1270" anchor="ctr" anchorCtr="0">
          <a:noAutofit/>
        </a:bodyPr>
        <a:lstStyle/>
        <a:p>
          <a:pPr marL="0" lvl="0" indent="0" algn="l" defTabSz="711200">
            <a:lnSpc>
              <a:spcPct val="100000"/>
            </a:lnSpc>
            <a:spcBef>
              <a:spcPct val="0"/>
            </a:spcBef>
            <a:spcAft>
              <a:spcPct val="35000"/>
            </a:spcAft>
            <a:buNone/>
          </a:pPr>
          <a:r>
            <a:rPr lang="en-AU" sz="1600" kern="1200" dirty="0"/>
            <a:t>Acceptability of program</a:t>
          </a:r>
        </a:p>
        <a:p>
          <a:pPr marL="0" lvl="0" indent="0" algn="l" defTabSz="711200">
            <a:lnSpc>
              <a:spcPct val="100000"/>
            </a:lnSpc>
            <a:spcBef>
              <a:spcPct val="0"/>
            </a:spcBef>
            <a:spcAft>
              <a:spcPct val="35000"/>
            </a:spcAft>
            <a:buNone/>
          </a:pPr>
          <a:r>
            <a:rPr lang="en-AU" sz="1600" kern="1200" dirty="0"/>
            <a:t>Goal setting, regular f/u</a:t>
          </a:r>
        </a:p>
        <a:p>
          <a:pPr marL="0" lvl="0" indent="0" algn="l" defTabSz="711200">
            <a:lnSpc>
              <a:spcPct val="100000"/>
            </a:lnSpc>
            <a:spcBef>
              <a:spcPct val="0"/>
            </a:spcBef>
            <a:spcAft>
              <a:spcPct val="35000"/>
            </a:spcAft>
            <a:buNone/>
          </a:pPr>
          <a:r>
            <a:rPr lang="en-AU" sz="1600" kern="1200" dirty="0"/>
            <a:t>Advantages, disadvantages</a:t>
          </a:r>
        </a:p>
      </dsp:txBody>
      <dsp:txXfrm>
        <a:off x="4606509" y="2954623"/>
        <a:ext cx="2600636" cy="1179821"/>
      </dsp:txXfrm>
    </dsp:sp>
    <dsp:sp modelId="{E3480DAF-DBBF-4DEC-95B9-EB5298F7BC6E}">
      <dsp:nvSpPr>
        <dsp:cNvPr id="0" name=""/>
        <dsp:cNvSpPr/>
      </dsp:nvSpPr>
      <dsp:spPr>
        <a:xfrm>
          <a:off x="0" y="4429400"/>
          <a:ext cx="7208478" cy="117982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527343-316E-43E3-999F-2382C5D4BC4F}">
      <dsp:nvSpPr>
        <dsp:cNvPr id="0" name=""/>
        <dsp:cNvSpPr/>
      </dsp:nvSpPr>
      <dsp:spPr>
        <a:xfrm>
          <a:off x="356896" y="4694860"/>
          <a:ext cx="648901" cy="64890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2BCF44C-93D8-4526-9B51-427723F9BDCF}">
      <dsp:nvSpPr>
        <dsp:cNvPr id="0" name=""/>
        <dsp:cNvSpPr/>
      </dsp:nvSpPr>
      <dsp:spPr>
        <a:xfrm>
          <a:off x="1362693" y="4429400"/>
          <a:ext cx="3243815" cy="11798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864" tIns="124864" rIns="124864" bIns="124864" numCol="1" spcCol="1270" anchor="ctr" anchorCtr="0">
          <a:noAutofit/>
        </a:bodyPr>
        <a:lstStyle/>
        <a:p>
          <a:pPr marL="0" lvl="0" indent="0" algn="l" defTabSz="977900">
            <a:lnSpc>
              <a:spcPct val="100000"/>
            </a:lnSpc>
            <a:spcBef>
              <a:spcPct val="0"/>
            </a:spcBef>
            <a:spcAft>
              <a:spcPct val="35000"/>
            </a:spcAft>
            <a:buNone/>
          </a:pPr>
          <a:r>
            <a:rPr lang="en-AU" sz="2200" kern="1200" dirty="0"/>
            <a:t>Getting it right first time</a:t>
          </a:r>
        </a:p>
      </dsp:txBody>
      <dsp:txXfrm>
        <a:off x="1362693" y="4429400"/>
        <a:ext cx="3243815" cy="1179821"/>
      </dsp:txXfrm>
    </dsp:sp>
    <dsp:sp modelId="{06E220FC-499D-499A-8B14-D2227758E436}">
      <dsp:nvSpPr>
        <dsp:cNvPr id="0" name=""/>
        <dsp:cNvSpPr/>
      </dsp:nvSpPr>
      <dsp:spPr>
        <a:xfrm>
          <a:off x="4606509" y="4429400"/>
          <a:ext cx="2600636" cy="11798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864" tIns="124864" rIns="124864" bIns="124864" numCol="1" spcCol="1270" anchor="ctr" anchorCtr="0">
          <a:noAutofit/>
        </a:bodyPr>
        <a:lstStyle/>
        <a:p>
          <a:pPr marL="0" lvl="0" indent="0" algn="l" defTabSz="711200">
            <a:lnSpc>
              <a:spcPct val="100000"/>
            </a:lnSpc>
            <a:spcBef>
              <a:spcPct val="0"/>
            </a:spcBef>
            <a:spcAft>
              <a:spcPct val="35000"/>
            </a:spcAft>
            <a:buNone/>
          </a:pPr>
          <a:r>
            <a:rPr lang="en-US" sz="1600" kern="1200" dirty="0"/>
            <a:t>Suitable program/leader, time &amp; place </a:t>
          </a:r>
          <a:endParaRPr lang="en-AU" sz="1600" kern="1200" dirty="0"/>
        </a:p>
        <a:p>
          <a:pPr marL="0" lvl="0" indent="0" algn="l" defTabSz="711200">
            <a:lnSpc>
              <a:spcPct val="100000"/>
            </a:lnSpc>
            <a:spcBef>
              <a:spcPct val="0"/>
            </a:spcBef>
            <a:spcAft>
              <a:spcPct val="35000"/>
            </a:spcAft>
            <a:buNone/>
          </a:pPr>
          <a:r>
            <a:rPr lang="en-AU" sz="1600" kern="1200" dirty="0"/>
            <a:t>Combine with social needs</a:t>
          </a:r>
        </a:p>
        <a:p>
          <a:pPr marL="0" lvl="0" indent="0" algn="l" defTabSz="711200">
            <a:lnSpc>
              <a:spcPct val="100000"/>
            </a:lnSpc>
            <a:spcBef>
              <a:spcPct val="0"/>
            </a:spcBef>
            <a:spcAft>
              <a:spcPct val="35000"/>
            </a:spcAft>
            <a:buNone/>
          </a:pPr>
          <a:r>
            <a:rPr lang="en-AU" sz="1600" kern="1200" dirty="0"/>
            <a:t>Confidence, fun</a:t>
          </a:r>
        </a:p>
      </dsp:txBody>
      <dsp:txXfrm>
        <a:off x="4606509" y="4429400"/>
        <a:ext cx="2600636" cy="117982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9DBBE5-EAF0-40F4-A13E-553D5D0CF575}">
      <dsp:nvSpPr>
        <dsp:cNvPr id="0" name=""/>
        <dsp:cNvSpPr/>
      </dsp:nvSpPr>
      <dsp:spPr>
        <a:xfrm>
          <a:off x="660044" y="45327"/>
          <a:ext cx="9723042" cy="1415528"/>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254000" bIns="224715" numCol="1" spcCol="1270" anchor="ctr" anchorCtr="0">
          <a:noAutofit/>
        </a:bodyPr>
        <a:lstStyle/>
        <a:p>
          <a:pPr marL="0" lvl="0" indent="0" algn="l" defTabSz="1200150">
            <a:lnSpc>
              <a:spcPct val="90000"/>
            </a:lnSpc>
            <a:spcBef>
              <a:spcPct val="0"/>
            </a:spcBef>
            <a:spcAft>
              <a:spcPct val="35000"/>
            </a:spcAft>
            <a:buNone/>
          </a:pPr>
          <a:r>
            <a:rPr lang="en-AU" sz="2700" kern="1200" dirty="0"/>
            <a:t>Connecting people</a:t>
          </a:r>
        </a:p>
      </dsp:txBody>
      <dsp:txXfrm>
        <a:off x="660044" y="399209"/>
        <a:ext cx="9369160" cy="707764"/>
      </dsp:txXfrm>
    </dsp:sp>
    <dsp:sp modelId="{44F73438-1372-4173-92FC-F31515F8E279}">
      <dsp:nvSpPr>
        <dsp:cNvPr id="0" name=""/>
        <dsp:cNvSpPr/>
      </dsp:nvSpPr>
      <dsp:spPr>
        <a:xfrm>
          <a:off x="660044" y="1139213"/>
          <a:ext cx="2241161" cy="2618302"/>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AU" sz="2000" kern="1200" dirty="0"/>
            <a:t>Online community</a:t>
          </a:r>
        </a:p>
        <a:p>
          <a:pPr marL="0" lvl="0" indent="0" algn="l" defTabSz="889000">
            <a:lnSpc>
              <a:spcPct val="90000"/>
            </a:lnSpc>
            <a:spcBef>
              <a:spcPct val="0"/>
            </a:spcBef>
            <a:spcAft>
              <a:spcPct val="35000"/>
            </a:spcAft>
            <a:buNone/>
          </a:pPr>
          <a:r>
            <a:rPr lang="en-AU" sz="2000" kern="1200"/>
            <a:t>Conference</a:t>
          </a:r>
          <a:r>
            <a:rPr lang="en-AU" sz="2000" kern="1200" dirty="0"/>
            <a:t>/s</a:t>
          </a:r>
        </a:p>
        <a:p>
          <a:pPr marL="0" lvl="0" indent="0" algn="l" defTabSz="889000">
            <a:lnSpc>
              <a:spcPct val="90000"/>
            </a:lnSpc>
            <a:spcBef>
              <a:spcPct val="0"/>
            </a:spcBef>
            <a:spcAft>
              <a:spcPct val="35000"/>
            </a:spcAft>
            <a:buNone/>
          </a:pPr>
          <a:r>
            <a:rPr lang="en-AU" sz="2000" kern="1200" dirty="0"/>
            <a:t>Webinars</a:t>
          </a:r>
        </a:p>
        <a:p>
          <a:pPr marL="0" lvl="0" indent="0" algn="l" defTabSz="889000">
            <a:lnSpc>
              <a:spcPct val="90000"/>
            </a:lnSpc>
            <a:spcBef>
              <a:spcPct val="0"/>
            </a:spcBef>
            <a:spcAft>
              <a:spcPct val="35000"/>
            </a:spcAft>
            <a:buNone/>
          </a:pPr>
          <a:r>
            <a:rPr lang="en-AU" sz="2000" kern="1200" dirty="0"/>
            <a:t>Special Interest Groups</a:t>
          </a:r>
        </a:p>
        <a:p>
          <a:pPr marL="0" lvl="0" indent="0" algn="l" defTabSz="889000">
            <a:lnSpc>
              <a:spcPct val="90000"/>
            </a:lnSpc>
            <a:spcBef>
              <a:spcPct val="0"/>
            </a:spcBef>
            <a:spcAft>
              <a:spcPct val="35000"/>
            </a:spcAft>
            <a:buNone/>
          </a:pPr>
          <a:r>
            <a:rPr lang="en-AU" sz="2000" kern="1200" dirty="0"/>
            <a:t>State and Territory Divisions</a:t>
          </a:r>
        </a:p>
      </dsp:txBody>
      <dsp:txXfrm>
        <a:off x="660044" y="1139213"/>
        <a:ext cx="2241161" cy="2618302"/>
      </dsp:txXfrm>
    </dsp:sp>
    <dsp:sp modelId="{85226609-73E0-4F43-B97F-E78A95D3DE00}">
      <dsp:nvSpPr>
        <dsp:cNvPr id="0" name=""/>
        <dsp:cNvSpPr/>
      </dsp:nvSpPr>
      <dsp:spPr>
        <a:xfrm>
          <a:off x="2901205" y="517002"/>
          <a:ext cx="7481881" cy="1415528"/>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254000" bIns="224715" numCol="1" spcCol="1270" anchor="ctr" anchorCtr="0">
          <a:noAutofit/>
        </a:bodyPr>
        <a:lstStyle/>
        <a:p>
          <a:pPr marL="0" lvl="0" indent="0" algn="l" defTabSz="1200150">
            <a:lnSpc>
              <a:spcPct val="90000"/>
            </a:lnSpc>
            <a:spcBef>
              <a:spcPct val="0"/>
            </a:spcBef>
            <a:spcAft>
              <a:spcPct val="35000"/>
            </a:spcAft>
            <a:buNone/>
          </a:pPr>
          <a:r>
            <a:rPr lang="en-AU" sz="2700" kern="1200" dirty="0"/>
            <a:t>Research</a:t>
          </a:r>
        </a:p>
      </dsp:txBody>
      <dsp:txXfrm>
        <a:off x="2901205" y="870884"/>
        <a:ext cx="7127999" cy="707764"/>
      </dsp:txXfrm>
    </dsp:sp>
    <dsp:sp modelId="{7FEB6D82-3C04-4FAC-A06B-5D359CDDE4A4}">
      <dsp:nvSpPr>
        <dsp:cNvPr id="0" name=""/>
        <dsp:cNvSpPr/>
      </dsp:nvSpPr>
      <dsp:spPr>
        <a:xfrm>
          <a:off x="2901205" y="1610889"/>
          <a:ext cx="2241161" cy="2551564"/>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AU" sz="2000" kern="1200" dirty="0"/>
            <a:t>Collaborating Research Centres</a:t>
          </a:r>
        </a:p>
        <a:p>
          <a:pPr marL="0" lvl="0" indent="0" algn="l" defTabSz="889000">
            <a:lnSpc>
              <a:spcPct val="90000"/>
            </a:lnSpc>
            <a:spcBef>
              <a:spcPct val="0"/>
            </a:spcBef>
            <a:spcAft>
              <a:spcPct val="35000"/>
            </a:spcAft>
            <a:buNone/>
          </a:pPr>
          <a:r>
            <a:rPr lang="en-AU" sz="2000" kern="1200" dirty="0"/>
            <a:t>AAG Research Trust</a:t>
          </a:r>
        </a:p>
        <a:p>
          <a:pPr marL="0" lvl="0" indent="0" algn="l" defTabSz="889000">
            <a:lnSpc>
              <a:spcPct val="90000"/>
            </a:lnSpc>
            <a:spcBef>
              <a:spcPct val="0"/>
            </a:spcBef>
            <a:spcAft>
              <a:spcPct val="35000"/>
            </a:spcAft>
            <a:buNone/>
          </a:pPr>
          <a:r>
            <a:rPr lang="en-AU" sz="2000" kern="1200" dirty="0"/>
            <a:t>Australasian Journal on Ageing</a:t>
          </a:r>
        </a:p>
        <a:p>
          <a:pPr marL="0" lvl="0" indent="0" algn="l" defTabSz="889000">
            <a:lnSpc>
              <a:spcPct val="90000"/>
            </a:lnSpc>
            <a:spcBef>
              <a:spcPct val="0"/>
            </a:spcBef>
            <a:spcAft>
              <a:spcPct val="35000"/>
            </a:spcAft>
            <a:buNone/>
          </a:pPr>
          <a:r>
            <a:rPr lang="en-AU" sz="2000" kern="1200" dirty="0"/>
            <a:t>Student and Early Career Group</a:t>
          </a:r>
        </a:p>
      </dsp:txBody>
      <dsp:txXfrm>
        <a:off x="2901205" y="1610889"/>
        <a:ext cx="2241161" cy="2551564"/>
      </dsp:txXfrm>
    </dsp:sp>
    <dsp:sp modelId="{30923683-E811-4B5C-AAE7-AFBCD82595C1}">
      <dsp:nvSpPr>
        <dsp:cNvPr id="0" name=""/>
        <dsp:cNvSpPr/>
      </dsp:nvSpPr>
      <dsp:spPr>
        <a:xfrm>
          <a:off x="5142366" y="988678"/>
          <a:ext cx="5240720" cy="1415528"/>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254000" bIns="224715" numCol="1" spcCol="1270" anchor="ctr" anchorCtr="0">
          <a:noAutofit/>
        </a:bodyPr>
        <a:lstStyle/>
        <a:p>
          <a:pPr marL="0" lvl="0" indent="0" algn="l" defTabSz="1200150">
            <a:lnSpc>
              <a:spcPct val="90000"/>
            </a:lnSpc>
            <a:spcBef>
              <a:spcPct val="0"/>
            </a:spcBef>
            <a:spcAft>
              <a:spcPct val="35000"/>
            </a:spcAft>
            <a:buNone/>
          </a:pPr>
          <a:r>
            <a:rPr lang="en-AU" sz="2700" kern="1200" dirty="0"/>
            <a:t>Policy</a:t>
          </a:r>
        </a:p>
      </dsp:txBody>
      <dsp:txXfrm>
        <a:off x="5142366" y="1342560"/>
        <a:ext cx="4886838" cy="707764"/>
      </dsp:txXfrm>
    </dsp:sp>
    <dsp:sp modelId="{398D8AEB-B18F-4513-A8F2-530924E8221F}">
      <dsp:nvSpPr>
        <dsp:cNvPr id="0" name=""/>
        <dsp:cNvSpPr/>
      </dsp:nvSpPr>
      <dsp:spPr>
        <a:xfrm>
          <a:off x="5142366" y="2082564"/>
          <a:ext cx="2241161" cy="2568625"/>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AU" sz="2000" kern="1200" dirty="0"/>
            <a:t>Individual and joint submissions</a:t>
          </a:r>
        </a:p>
        <a:p>
          <a:pPr marL="0" lvl="0" indent="0" algn="l" defTabSz="889000">
            <a:lnSpc>
              <a:spcPct val="90000"/>
            </a:lnSpc>
            <a:spcBef>
              <a:spcPct val="0"/>
            </a:spcBef>
            <a:spcAft>
              <a:spcPct val="35000"/>
            </a:spcAft>
            <a:buNone/>
          </a:pPr>
          <a:r>
            <a:rPr lang="en-AU" sz="2000" kern="1200" dirty="0"/>
            <a:t>National Aged Care Alliance</a:t>
          </a:r>
        </a:p>
        <a:p>
          <a:pPr marL="0" lvl="0" indent="0" algn="l" defTabSz="889000">
            <a:lnSpc>
              <a:spcPct val="90000"/>
            </a:lnSpc>
            <a:spcBef>
              <a:spcPct val="0"/>
            </a:spcBef>
            <a:spcAft>
              <a:spcPct val="35000"/>
            </a:spcAft>
            <a:buNone/>
          </a:pPr>
          <a:r>
            <a:rPr lang="en-AU" sz="2000" kern="1200" dirty="0"/>
            <a:t>ATSIAAG</a:t>
          </a:r>
        </a:p>
        <a:p>
          <a:pPr marL="0" lvl="0" indent="0" algn="l" defTabSz="889000">
            <a:lnSpc>
              <a:spcPct val="90000"/>
            </a:lnSpc>
            <a:spcBef>
              <a:spcPct val="0"/>
            </a:spcBef>
            <a:spcAft>
              <a:spcPct val="35000"/>
            </a:spcAft>
            <a:buNone/>
          </a:pPr>
          <a:r>
            <a:rPr lang="en-AU" sz="2000" kern="1200" dirty="0"/>
            <a:t>IAGG and ILC</a:t>
          </a:r>
        </a:p>
        <a:p>
          <a:pPr marL="0" lvl="0" indent="0" algn="l" defTabSz="889000">
            <a:lnSpc>
              <a:spcPct val="90000"/>
            </a:lnSpc>
            <a:spcBef>
              <a:spcPct val="0"/>
            </a:spcBef>
            <a:spcAft>
              <a:spcPct val="35000"/>
            </a:spcAft>
            <a:buNone/>
          </a:pPr>
          <a:r>
            <a:rPr lang="en-AU" sz="2000" kern="1200" dirty="0"/>
            <a:t>ANZSGM</a:t>
          </a:r>
        </a:p>
      </dsp:txBody>
      <dsp:txXfrm>
        <a:off x="5142366" y="2082564"/>
        <a:ext cx="2241161" cy="2568625"/>
      </dsp:txXfrm>
    </dsp:sp>
    <dsp:sp modelId="{2B5ACB20-7DCA-402A-9537-F5109D60E193}">
      <dsp:nvSpPr>
        <dsp:cNvPr id="0" name=""/>
        <dsp:cNvSpPr/>
      </dsp:nvSpPr>
      <dsp:spPr>
        <a:xfrm>
          <a:off x="7383528" y="1460354"/>
          <a:ext cx="2999558" cy="1415528"/>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254000" bIns="224715" numCol="1" spcCol="1270" anchor="ctr" anchorCtr="0">
          <a:noAutofit/>
        </a:bodyPr>
        <a:lstStyle/>
        <a:p>
          <a:pPr marL="0" lvl="0" indent="0" algn="l" defTabSz="1200150">
            <a:lnSpc>
              <a:spcPct val="90000"/>
            </a:lnSpc>
            <a:spcBef>
              <a:spcPct val="0"/>
            </a:spcBef>
            <a:spcAft>
              <a:spcPct val="35000"/>
            </a:spcAft>
            <a:buNone/>
          </a:pPr>
          <a:r>
            <a:rPr lang="en-AU" sz="2700" kern="1200" dirty="0"/>
            <a:t>Practice</a:t>
          </a:r>
        </a:p>
      </dsp:txBody>
      <dsp:txXfrm>
        <a:off x="7383528" y="1814236"/>
        <a:ext cx="2645676" cy="707764"/>
      </dsp:txXfrm>
    </dsp:sp>
    <dsp:sp modelId="{BCCA5FB0-8D02-4411-BBC0-BCAFF3BCAC1E}">
      <dsp:nvSpPr>
        <dsp:cNvPr id="0" name=""/>
        <dsp:cNvSpPr/>
      </dsp:nvSpPr>
      <dsp:spPr>
        <a:xfrm>
          <a:off x="7383528" y="2554240"/>
          <a:ext cx="2261579" cy="2598732"/>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AU" sz="2000" kern="1200" dirty="0"/>
            <a:t>Collaborative partnerships with other peak bodies</a:t>
          </a:r>
        </a:p>
        <a:p>
          <a:pPr marL="0" lvl="0" indent="0" algn="l" defTabSz="889000">
            <a:lnSpc>
              <a:spcPct val="90000"/>
            </a:lnSpc>
            <a:spcBef>
              <a:spcPct val="0"/>
            </a:spcBef>
            <a:spcAft>
              <a:spcPct val="35000"/>
            </a:spcAft>
            <a:buNone/>
          </a:pPr>
          <a:r>
            <a:rPr lang="en-AU" sz="2000" kern="1200" dirty="0"/>
            <a:t>Australian Ageing Agenda</a:t>
          </a:r>
        </a:p>
      </dsp:txBody>
      <dsp:txXfrm>
        <a:off x="7383528" y="2554240"/>
        <a:ext cx="2261579" cy="25987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4800A2-C7A6-4371-9959-F7A98B77ECB0}">
      <dsp:nvSpPr>
        <dsp:cNvPr id="0" name=""/>
        <dsp:cNvSpPr/>
      </dsp:nvSpPr>
      <dsp:spPr>
        <a:xfrm>
          <a:off x="0" y="472396"/>
          <a:ext cx="10515600" cy="99067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354076" rIns="816127" bIns="120904" numCol="1" spcCol="1270" anchor="t" anchorCtr="0">
          <a:noAutofit/>
        </a:bodyPr>
        <a:lstStyle/>
        <a:p>
          <a:pPr marL="171450" lvl="1" indent="-171450" algn="l" defTabSz="755650">
            <a:lnSpc>
              <a:spcPct val="90000"/>
            </a:lnSpc>
            <a:spcBef>
              <a:spcPct val="0"/>
            </a:spcBef>
            <a:spcAft>
              <a:spcPct val="15000"/>
            </a:spcAft>
            <a:buNone/>
          </a:pPr>
          <a:r>
            <a:rPr lang="en-AU" sz="1700" kern="1200" dirty="0"/>
            <a:t>~400,000 but prevalence variable</a:t>
          </a:r>
        </a:p>
        <a:p>
          <a:pPr marL="171450" lvl="1" indent="-171450" algn="l" defTabSz="755650">
            <a:lnSpc>
              <a:spcPct val="90000"/>
            </a:lnSpc>
            <a:spcBef>
              <a:spcPct val="0"/>
            </a:spcBef>
            <a:spcAft>
              <a:spcPct val="15000"/>
            </a:spcAft>
            <a:buNone/>
          </a:pPr>
          <a:r>
            <a:rPr lang="en-AU" sz="1700" kern="1200" dirty="0"/>
            <a:t>2</a:t>
          </a:r>
          <a:r>
            <a:rPr lang="en-AU" sz="1700" kern="1200" baseline="30000" dirty="0"/>
            <a:t>nd</a:t>
          </a:r>
          <a:r>
            <a:rPr lang="en-AU" sz="1700" kern="1200" dirty="0"/>
            <a:t> leading cause of death &amp; burden of disease</a:t>
          </a:r>
        </a:p>
      </dsp:txBody>
      <dsp:txXfrm>
        <a:off x="0" y="472396"/>
        <a:ext cx="10515600" cy="990675"/>
      </dsp:txXfrm>
    </dsp:sp>
    <dsp:sp modelId="{6932FDB0-6C15-41DA-A1BE-48466DA8BF47}">
      <dsp:nvSpPr>
        <dsp:cNvPr id="0" name=""/>
        <dsp:cNvSpPr/>
      </dsp:nvSpPr>
      <dsp:spPr>
        <a:xfrm>
          <a:off x="525780" y="221476"/>
          <a:ext cx="7360920" cy="501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55650">
            <a:lnSpc>
              <a:spcPct val="90000"/>
            </a:lnSpc>
            <a:spcBef>
              <a:spcPct val="0"/>
            </a:spcBef>
            <a:spcAft>
              <a:spcPct val="35000"/>
            </a:spcAft>
            <a:buNone/>
          </a:pPr>
          <a:r>
            <a:rPr lang="en-AU" sz="1700" kern="1200" dirty="0"/>
            <a:t>People with dementia</a:t>
          </a:r>
        </a:p>
      </dsp:txBody>
      <dsp:txXfrm>
        <a:off x="550278" y="245974"/>
        <a:ext cx="7311924" cy="452844"/>
      </dsp:txXfrm>
    </dsp:sp>
    <dsp:sp modelId="{0AFAAD16-F431-40A9-8D1E-99A3B5FCAA3D}">
      <dsp:nvSpPr>
        <dsp:cNvPr id="0" name=""/>
        <dsp:cNvSpPr/>
      </dsp:nvSpPr>
      <dsp:spPr>
        <a:xfrm>
          <a:off x="0" y="1805791"/>
          <a:ext cx="10515600" cy="99067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354076" rIns="816127" bIns="120904" numCol="1" spcCol="1270" anchor="t" anchorCtr="0">
          <a:noAutofit/>
        </a:bodyPr>
        <a:lstStyle/>
        <a:p>
          <a:pPr marL="171450" lvl="1" indent="-171450" algn="l" defTabSz="755650">
            <a:lnSpc>
              <a:spcPct val="90000"/>
            </a:lnSpc>
            <a:spcBef>
              <a:spcPct val="0"/>
            </a:spcBef>
            <a:spcAft>
              <a:spcPct val="15000"/>
            </a:spcAft>
            <a:buNone/>
          </a:pPr>
          <a:r>
            <a:rPr lang="en-AU" sz="1700" kern="1200" dirty="0"/>
            <a:t>Up to 340,000 primary carers, with variable skills and knowledge</a:t>
          </a:r>
        </a:p>
        <a:p>
          <a:pPr marL="171450" lvl="1" indent="-171450" algn="l" defTabSz="755650">
            <a:lnSpc>
              <a:spcPct val="90000"/>
            </a:lnSpc>
            <a:spcBef>
              <a:spcPct val="0"/>
            </a:spcBef>
            <a:spcAft>
              <a:spcPct val="15000"/>
            </a:spcAft>
            <a:buNone/>
          </a:pPr>
          <a:r>
            <a:rPr lang="en-AU" sz="1700" kern="1200" dirty="0"/>
            <a:t>Physically, emotionally and financially demanding</a:t>
          </a:r>
        </a:p>
      </dsp:txBody>
      <dsp:txXfrm>
        <a:off x="0" y="1805791"/>
        <a:ext cx="10515600" cy="990675"/>
      </dsp:txXfrm>
    </dsp:sp>
    <dsp:sp modelId="{EBDBF6A9-75C2-42B9-B61D-6C945D709A3B}">
      <dsp:nvSpPr>
        <dsp:cNvPr id="0" name=""/>
        <dsp:cNvSpPr/>
      </dsp:nvSpPr>
      <dsp:spPr>
        <a:xfrm>
          <a:off x="525780" y="1554871"/>
          <a:ext cx="7360920" cy="501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55650">
            <a:lnSpc>
              <a:spcPct val="90000"/>
            </a:lnSpc>
            <a:spcBef>
              <a:spcPct val="0"/>
            </a:spcBef>
            <a:spcAft>
              <a:spcPct val="35000"/>
            </a:spcAft>
            <a:buNone/>
          </a:pPr>
          <a:r>
            <a:rPr lang="en-AU" sz="1700" kern="1200" dirty="0"/>
            <a:t>Informal carers</a:t>
          </a:r>
        </a:p>
      </dsp:txBody>
      <dsp:txXfrm>
        <a:off x="550278" y="1579369"/>
        <a:ext cx="7311924" cy="452844"/>
      </dsp:txXfrm>
    </dsp:sp>
    <dsp:sp modelId="{51F284A0-71F9-4E26-BB5C-023EDD7B6D54}">
      <dsp:nvSpPr>
        <dsp:cNvPr id="0" name=""/>
        <dsp:cNvSpPr/>
      </dsp:nvSpPr>
      <dsp:spPr>
        <a:xfrm>
          <a:off x="0" y="3139186"/>
          <a:ext cx="10515600" cy="99067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354076" rIns="816127" bIns="120904" numCol="1" spcCol="1270" anchor="t" anchorCtr="0">
          <a:noAutofit/>
        </a:bodyPr>
        <a:lstStyle/>
        <a:p>
          <a:pPr marL="171450" lvl="1" indent="-171450" algn="l" defTabSz="755650">
            <a:lnSpc>
              <a:spcPct val="90000"/>
            </a:lnSpc>
            <a:spcBef>
              <a:spcPct val="0"/>
            </a:spcBef>
            <a:spcAft>
              <a:spcPct val="15000"/>
            </a:spcAft>
            <a:buNone/>
          </a:pPr>
          <a:r>
            <a:rPr lang="en-AU" sz="1700" kern="1200" dirty="0"/>
            <a:t>Currently no cure, but care strategies focus on maintaining independence, dignity and autonomy</a:t>
          </a:r>
        </a:p>
        <a:p>
          <a:pPr marL="171450" lvl="1" indent="-171450" algn="l" defTabSz="755650">
            <a:lnSpc>
              <a:spcPct val="90000"/>
            </a:lnSpc>
            <a:spcBef>
              <a:spcPct val="0"/>
            </a:spcBef>
            <a:spcAft>
              <a:spcPct val="15000"/>
            </a:spcAft>
            <a:buNone/>
          </a:pPr>
          <a:r>
            <a:rPr lang="en-AU" sz="1700" kern="1200" dirty="0"/>
            <a:t>Dementia Australia, Dementia Training Australia, Dementia Enabling Environments, Carers Australia…</a:t>
          </a:r>
        </a:p>
      </dsp:txBody>
      <dsp:txXfrm>
        <a:off x="0" y="3139186"/>
        <a:ext cx="10515600" cy="990675"/>
      </dsp:txXfrm>
    </dsp:sp>
    <dsp:sp modelId="{90A7AF2A-2DC0-48CA-A72C-D94DD81C09AC}">
      <dsp:nvSpPr>
        <dsp:cNvPr id="0" name=""/>
        <dsp:cNvSpPr/>
      </dsp:nvSpPr>
      <dsp:spPr>
        <a:xfrm>
          <a:off x="525780" y="2888266"/>
          <a:ext cx="7360920" cy="501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55650">
            <a:lnSpc>
              <a:spcPct val="90000"/>
            </a:lnSpc>
            <a:spcBef>
              <a:spcPct val="0"/>
            </a:spcBef>
            <a:spcAft>
              <a:spcPct val="35000"/>
            </a:spcAft>
            <a:buNone/>
          </a:pPr>
          <a:r>
            <a:rPr lang="en-AU" sz="1700" kern="1200" dirty="0"/>
            <a:t>Care focus</a:t>
          </a:r>
        </a:p>
      </dsp:txBody>
      <dsp:txXfrm>
        <a:off x="550278" y="2912764"/>
        <a:ext cx="7311924" cy="4528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C6A984-D4E6-43E6-9653-F54E6736B11C}">
      <dsp:nvSpPr>
        <dsp:cNvPr id="0" name=""/>
        <dsp:cNvSpPr/>
      </dsp:nvSpPr>
      <dsp:spPr>
        <a:xfrm>
          <a:off x="800340" y="10026"/>
          <a:ext cx="8914918" cy="1298351"/>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254000" bIns="206113" numCol="1" spcCol="1270" anchor="ctr" anchorCtr="0">
          <a:noAutofit/>
        </a:bodyPr>
        <a:lstStyle/>
        <a:p>
          <a:pPr marL="0" lvl="0" indent="0" algn="l" defTabSz="977900">
            <a:lnSpc>
              <a:spcPct val="90000"/>
            </a:lnSpc>
            <a:spcBef>
              <a:spcPct val="0"/>
            </a:spcBef>
            <a:spcAft>
              <a:spcPct val="35000"/>
            </a:spcAft>
            <a:buNone/>
          </a:pPr>
          <a:r>
            <a:rPr lang="en-AU" sz="2200" kern="1200" dirty="0"/>
            <a:t>A shifting paradigm</a:t>
          </a:r>
        </a:p>
      </dsp:txBody>
      <dsp:txXfrm>
        <a:off x="800340" y="334614"/>
        <a:ext cx="8590330" cy="649175"/>
      </dsp:txXfrm>
    </dsp:sp>
    <dsp:sp modelId="{CFDB737D-1DDE-4644-8418-75FA4E14B00E}">
      <dsp:nvSpPr>
        <dsp:cNvPr id="0" name=""/>
        <dsp:cNvSpPr/>
      </dsp:nvSpPr>
      <dsp:spPr>
        <a:xfrm>
          <a:off x="800340" y="1011243"/>
          <a:ext cx="2745795" cy="2501103"/>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AU" sz="2100" kern="1200" dirty="0"/>
            <a:t>Convention on the Rights of Persons with Disabilities</a:t>
          </a:r>
        </a:p>
        <a:p>
          <a:pPr marL="0" lvl="0" indent="0" algn="l" defTabSz="933450">
            <a:lnSpc>
              <a:spcPct val="90000"/>
            </a:lnSpc>
            <a:spcBef>
              <a:spcPct val="0"/>
            </a:spcBef>
            <a:spcAft>
              <a:spcPct val="35000"/>
            </a:spcAft>
            <a:buNone/>
          </a:pPr>
          <a:r>
            <a:rPr lang="en-AU" sz="2100" kern="1200" dirty="0"/>
            <a:t>Respect for will and preference</a:t>
          </a:r>
        </a:p>
      </dsp:txBody>
      <dsp:txXfrm>
        <a:off x="800340" y="1011243"/>
        <a:ext cx="2745795" cy="2501103"/>
      </dsp:txXfrm>
    </dsp:sp>
    <dsp:sp modelId="{D85F16E7-5B8B-4A52-8BD1-BE83A83EFA00}">
      <dsp:nvSpPr>
        <dsp:cNvPr id="0" name=""/>
        <dsp:cNvSpPr/>
      </dsp:nvSpPr>
      <dsp:spPr>
        <a:xfrm>
          <a:off x="3546135" y="442810"/>
          <a:ext cx="6169123" cy="1298351"/>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254000" bIns="206113" numCol="1" spcCol="1270" anchor="ctr" anchorCtr="0">
          <a:noAutofit/>
        </a:bodyPr>
        <a:lstStyle/>
        <a:p>
          <a:pPr marL="0" lvl="0" indent="0" algn="l" defTabSz="977900">
            <a:lnSpc>
              <a:spcPct val="90000"/>
            </a:lnSpc>
            <a:spcBef>
              <a:spcPct val="0"/>
            </a:spcBef>
            <a:spcAft>
              <a:spcPct val="35000"/>
            </a:spcAft>
            <a:buNone/>
          </a:pPr>
          <a:r>
            <a:rPr lang="en-AU" sz="2200" kern="1200" dirty="0"/>
            <a:t>Substitute decision making</a:t>
          </a:r>
        </a:p>
      </dsp:txBody>
      <dsp:txXfrm>
        <a:off x="3546135" y="767398"/>
        <a:ext cx="5844535" cy="649175"/>
      </dsp:txXfrm>
    </dsp:sp>
    <dsp:sp modelId="{C5260A33-59CC-47B7-84F3-6FACADBA879E}">
      <dsp:nvSpPr>
        <dsp:cNvPr id="0" name=""/>
        <dsp:cNvSpPr/>
      </dsp:nvSpPr>
      <dsp:spPr>
        <a:xfrm>
          <a:off x="3546135" y="1444027"/>
          <a:ext cx="2745795" cy="2501103"/>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AU" sz="2100" kern="1200" dirty="0"/>
            <a:t>One person makes a decision on behalf of another</a:t>
          </a:r>
        </a:p>
        <a:p>
          <a:pPr marL="0" lvl="0" indent="0" algn="l" defTabSz="933450">
            <a:lnSpc>
              <a:spcPct val="90000"/>
            </a:lnSpc>
            <a:spcBef>
              <a:spcPct val="0"/>
            </a:spcBef>
            <a:spcAft>
              <a:spcPct val="35000"/>
            </a:spcAft>
            <a:buNone/>
          </a:pPr>
          <a:r>
            <a:rPr lang="en-AU" sz="2100" kern="1200" dirty="0"/>
            <a:t>In the person’s ‘best interest’</a:t>
          </a:r>
        </a:p>
      </dsp:txBody>
      <dsp:txXfrm>
        <a:off x="3546135" y="1444027"/>
        <a:ext cx="2745795" cy="2501103"/>
      </dsp:txXfrm>
    </dsp:sp>
    <dsp:sp modelId="{954E3CA5-E80E-40EE-9F1B-1F44EF2C0644}">
      <dsp:nvSpPr>
        <dsp:cNvPr id="0" name=""/>
        <dsp:cNvSpPr/>
      </dsp:nvSpPr>
      <dsp:spPr>
        <a:xfrm>
          <a:off x="6291930" y="875594"/>
          <a:ext cx="3423328" cy="1298351"/>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254000" bIns="206113" numCol="1" spcCol="1270" anchor="ctr" anchorCtr="0">
          <a:noAutofit/>
        </a:bodyPr>
        <a:lstStyle/>
        <a:p>
          <a:pPr marL="0" lvl="0" indent="0" algn="l" defTabSz="977900">
            <a:lnSpc>
              <a:spcPct val="90000"/>
            </a:lnSpc>
            <a:spcBef>
              <a:spcPct val="0"/>
            </a:spcBef>
            <a:spcAft>
              <a:spcPct val="35000"/>
            </a:spcAft>
            <a:buNone/>
          </a:pPr>
          <a:r>
            <a:rPr lang="en-AU" sz="2200" kern="1200" dirty="0"/>
            <a:t>Shared decision making</a:t>
          </a:r>
        </a:p>
      </dsp:txBody>
      <dsp:txXfrm>
        <a:off x="6291930" y="1200182"/>
        <a:ext cx="3098740" cy="649175"/>
      </dsp:txXfrm>
    </dsp:sp>
    <dsp:sp modelId="{3A18954B-C7B5-46FB-B0D2-B53E7E2D8CE4}">
      <dsp:nvSpPr>
        <dsp:cNvPr id="0" name=""/>
        <dsp:cNvSpPr/>
      </dsp:nvSpPr>
      <dsp:spPr>
        <a:xfrm>
          <a:off x="6291930" y="1876811"/>
          <a:ext cx="2745795" cy="2464500"/>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AU" sz="2100" kern="1200" dirty="0"/>
            <a:t>Support </a:t>
          </a:r>
          <a:r>
            <a:rPr lang="en-AU" sz="2100" i="1" kern="1200" dirty="0"/>
            <a:t>with </a:t>
          </a:r>
          <a:r>
            <a:rPr lang="en-AU" sz="2100" i="0" kern="1200" dirty="0"/>
            <a:t>decision-making</a:t>
          </a:r>
        </a:p>
        <a:p>
          <a:pPr marL="0" lvl="0" indent="0" algn="l" defTabSz="933450">
            <a:lnSpc>
              <a:spcPct val="90000"/>
            </a:lnSpc>
            <a:spcBef>
              <a:spcPct val="0"/>
            </a:spcBef>
            <a:spcAft>
              <a:spcPct val="35000"/>
            </a:spcAft>
            <a:buNone/>
          </a:pPr>
          <a:r>
            <a:rPr lang="en-AU" sz="2100" i="0" kern="1200" dirty="0"/>
            <a:t>Intersection of values, preferences, social supports</a:t>
          </a:r>
        </a:p>
        <a:p>
          <a:pPr marL="0" lvl="0" indent="0" algn="l" defTabSz="933450">
            <a:lnSpc>
              <a:spcPct val="90000"/>
            </a:lnSpc>
            <a:spcBef>
              <a:spcPct val="0"/>
            </a:spcBef>
            <a:spcAft>
              <a:spcPct val="35000"/>
            </a:spcAft>
            <a:buNone/>
          </a:pPr>
          <a:r>
            <a:rPr lang="en-AU" sz="2100" i="0" kern="1200" dirty="0"/>
            <a:t>External facilitation as needed</a:t>
          </a:r>
        </a:p>
      </dsp:txBody>
      <dsp:txXfrm>
        <a:off x="6291930" y="1876811"/>
        <a:ext cx="2745795" cy="24645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517AD4-0179-480F-A142-F381CB43567B}">
      <dsp:nvSpPr>
        <dsp:cNvPr id="0" name=""/>
        <dsp:cNvSpPr/>
      </dsp:nvSpPr>
      <dsp:spPr>
        <a:xfrm>
          <a:off x="0" y="212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1C8433-0426-4C73-A2FF-ADA3A503B328}">
      <dsp:nvSpPr>
        <dsp:cNvPr id="0" name=""/>
        <dsp:cNvSpPr/>
      </dsp:nvSpPr>
      <dsp:spPr>
        <a:xfrm>
          <a:off x="0" y="212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dirty="0"/>
            <a:t>30-40% of older people fall each year, 5-10% resulting in serious injury </a:t>
          </a:r>
        </a:p>
      </dsp:txBody>
      <dsp:txXfrm>
        <a:off x="0" y="2124"/>
        <a:ext cx="10515600" cy="1449029"/>
      </dsp:txXfrm>
    </dsp:sp>
    <dsp:sp modelId="{BD579562-64FA-4F81-A608-120071687AFE}">
      <dsp:nvSpPr>
        <dsp:cNvPr id="0" name=""/>
        <dsp:cNvSpPr/>
      </dsp:nvSpPr>
      <dsp:spPr>
        <a:xfrm>
          <a:off x="0" y="145115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B5D0E5-150D-4CFF-8C6D-83A71840E32B}">
      <dsp:nvSpPr>
        <dsp:cNvPr id="0" name=""/>
        <dsp:cNvSpPr/>
      </dsp:nvSpPr>
      <dsp:spPr>
        <a:xfrm>
          <a:off x="0" y="145115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dirty="0"/>
            <a:t>For injuries caused by falls, 60% of </a:t>
          </a:r>
          <a:r>
            <a:rPr lang="en-US" sz="2900" kern="1200" dirty="0" err="1"/>
            <a:t>hospitalisations</a:t>
          </a:r>
          <a:r>
            <a:rPr lang="en-US" sz="2900" kern="1200" dirty="0"/>
            <a:t> and 94% of deaths were for people &gt;65 years  </a:t>
          </a:r>
        </a:p>
      </dsp:txBody>
      <dsp:txXfrm>
        <a:off x="0" y="1451154"/>
        <a:ext cx="10515600" cy="1449029"/>
      </dsp:txXfrm>
    </dsp:sp>
    <dsp:sp modelId="{E1C47470-E9AC-4DAA-BB70-587230429CE3}">
      <dsp:nvSpPr>
        <dsp:cNvPr id="0" name=""/>
        <dsp:cNvSpPr/>
      </dsp:nvSpPr>
      <dsp:spPr>
        <a:xfrm>
          <a:off x="0" y="290018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3E5948-22B6-4EF3-B6F1-E0261A8AD156}">
      <dsp:nvSpPr>
        <dsp:cNvPr id="0" name=""/>
        <dsp:cNvSpPr/>
      </dsp:nvSpPr>
      <dsp:spPr>
        <a:xfrm>
          <a:off x="0" y="2900183"/>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dirty="0"/>
            <a:t>For people with dementia, 60 – 80% fall within a given year, three times the risk of hip fracture and five times more likely to be </a:t>
          </a:r>
          <a:r>
            <a:rPr lang="en-US" sz="2900" kern="1200" dirty="0" err="1"/>
            <a:t>institutionalised</a:t>
          </a:r>
          <a:endParaRPr lang="en-US" sz="2900" kern="1200" dirty="0"/>
        </a:p>
      </dsp:txBody>
      <dsp:txXfrm>
        <a:off x="0" y="2900183"/>
        <a:ext cx="10515600" cy="144902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6373B7-3688-4FCD-9905-3CF90BA9B91E}">
      <dsp:nvSpPr>
        <dsp:cNvPr id="0" name=""/>
        <dsp:cNvSpPr/>
      </dsp:nvSpPr>
      <dsp:spPr>
        <a:xfrm>
          <a:off x="0" y="2700"/>
          <a:ext cx="629171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1FFF13-795C-4B0D-9C64-2EC1A2ADD994}">
      <dsp:nvSpPr>
        <dsp:cNvPr id="0" name=""/>
        <dsp:cNvSpPr/>
      </dsp:nvSpPr>
      <dsp:spPr>
        <a:xfrm>
          <a:off x="0" y="2700"/>
          <a:ext cx="1258342" cy="1841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AU" sz="1600" kern="1200" dirty="0"/>
            <a:t>Systematic review</a:t>
          </a:r>
        </a:p>
      </dsp:txBody>
      <dsp:txXfrm>
        <a:off x="0" y="2700"/>
        <a:ext cx="1258342" cy="1841777"/>
      </dsp:txXfrm>
    </dsp:sp>
    <dsp:sp modelId="{860DE0B6-5615-4DEC-8000-61C672D50226}">
      <dsp:nvSpPr>
        <dsp:cNvPr id="0" name=""/>
        <dsp:cNvSpPr/>
      </dsp:nvSpPr>
      <dsp:spPr>
        <a:xfrm>
          <a:off x="1352718" y="31478"/>
          <a:ext cx="4938995" cy="5755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AU" sz="2200" kern="1200" dirty="0"/>
            <a:t>Health professional involvement</a:t>
          </a:r>
        </a:p>
      </dsp:txBody>
      <dsp:txXfrm>
        <a:off x="1352718" y="31478"/>
        <a:ext cx="4938995" cy="575555"/>
      </dsp:txXfrm>
    </dsp:sp>
    <dsp:sp modelId="{C8F82582-71ED-4751-8996-E4858693C9A7}">
      <dsp:nvSpPr>
        <dsp:cNvPr id="0" name=""/>
        <dsp:cNvSpPr/>
      </dsp:nvSpPr>
      <dsp:spPr>
        <a:xfrm>
          <a:off x="1258342" y="607033"/>
          <a:ext cx="5033371"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CC29E1C-9836-46CF-BA7F-7350A3B2677F}">
      <dsp:nvSpPr>
        <dsp:cNvPr id="0" name=""/>
        <dsp:cNvSpPr/>
      </dsp:nvSpPr>
      <dsp:spPr>
        <a:xfrm>
          <a:off x="1352718" y="635811"/>
          <a:ext cx="4938995" cy="5755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AU" sz="2200" kern="1200" dirty="0"/>
            <a:t>Inclusion of caregiving dyad</a:t>
          </a:r>
        </a:p>
      </dsp:txBody>
      <dsp:txXfrm>
        <a:off x="1352718" y="635811"/>
        <a:ext cx="4938995" cy="575555"/>
      </dsp:txXfrm>
    </dsp:sp>
    <dsp:sp modelId="{98D62202-583B-4294-AA3C-FCE24F6C50DC}">
      <dsp:nvSpPr>
        <dsp:cNvPr id="0" name=""/>
        <dsp:cNvSpPr/>
      </dsp:nvSpPr>
      <dsp:spPr>
        <a:xfrm>
          <a:off x="1258342" y="1211367"/>
          <a:ext cx="5033371"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BECA2A9-F397-4873-9B8D-46B90870C88E}">
      <dsp:nvSpPr>
        <dsp:cNvPr id="0" name=""/>
        <dsp:cNvSpPr/>
      </dsp:nvSpPr>
      <dsp:spPr>
        <a:xfrm>
          <a:off x="1352718" y="1240145"/>
          <a:ext cx="4938995" cy="5755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AU" sz="2200" kern="1200" dirty="0"/>
            <a:t>Accommodation of individual preferences</a:t>
          </a:r>
        </a:p>
      </dsp:txBody>
      <dsp:txXfrm>
        <a:off x="1352718" y="1240145"/>
        <a:ext cx="4938995" cy="575555"/>
      </dsp:txXfrm>
    </dsp:sp>
    <dsp:sp modelId="{FFF1B750-86F9-437E-ACC5-C1C86565A61A}">
      <dsp:nvSpPr>
        <dsp:cNvPr id="0" name=""/>
        <dsp:cNvSpPr/>
      </dsp:nvSpPr>
      <dsp:spPr>
        <a:xfrm>
          <a:off x="1258342" y="1815700"/>
          <a:ext cx="5033371"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7F3D3CA-5C43-4B37-992A-A79EB8DA06A1}">
      <dsp:nvSpPr>
        <dsp:cNvPr id="0" name=""/>
        <dsp:cNvSpPr/>
      </dsp:nvSpPr>
      <dsp:spPr>
        <a:xfrm>
          <a:off x="0" y="1844478"/>
          <a:ext cx="629171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8DAE1A-3AD8-4464-9549-F50861E167B6}">
      <dsp:nvSpPr>
        <dsp:cNvPr id="0" name=""/>
        <dsp:cNvSpPr/>
      </dsp:nvSpPr>
      <dsp:spPr>
        <a:xfrm>
          <a:off x="0" y="1844478"/>
          <a:ext cx="1258342" cy="1841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AU" sz="1600" kern="1200" dirty="0"/>
            <a:t>Development of discussion tool</a:t>
          </a:r>
        </a:p>
      </dsp:txBody>
      <dsp:txXfrm>
        <a:off x="0" y="1844478"/>
        <a:ext cx="1258342" cy="1841777"/>
      </dsp:txXfrm>
    </dsp:sp>
    <dsp:sp modelId="{D26E7E9A-4697-42AC-8223-947E1BE9CEC4}">
      <dsp:nvSpPr>
        <dsp:cNvPr id="0" name=""/>
        <dsp:cNvSpPr/>
      </dsp:nvSpPr>
      <dsp:spPr>
        <a:xfrm>
          <a:off x="1352718" y="1873256"/>
          <a:ext cx="4938995" cy="5755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AU" sz="2200" kern="1200" dirty="0"/>
            <a:t>Options presented</a:t>
          </a:r>
        </a:p>
      </dsp:txBody>
      <dsp:txXfrm>
        <a:off x="1352718" y="1873256"/>
        <a:ext cx="4938995" cy="575555"/>
      </dsp:txXfrm>
    </dsp:sp>
    <dsp:sp modelId="{2F7D7AD4-4662-4BFF-B7E5-CDDACBDFF12C}">
      <dsp:nvSpPr>
        <dsp:cNvPr id="0" name=""/>
        <dsp:cNvSpPr/>
      </dsp:nvSpPr>
      <dsp:spPr>
        <a:xfrm>
          <a:off x="1258342" y="2448811"/>
          <a:ext cx="5033371"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7AE0CF5-D409-4867-8F5B-220916837129}">
      <dsp:nvSpPr>
        <dsp:cNvPr id="0" name=""/>
        <dsp:cNvSpPr/>
      </dsp:nvSpPr>
      <dsp:spPr>
        <a:xfrm>
          <a:off x="1352718" y="2477589"/>
          <a:ext cx="4938995" cy="5755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AU" sz="2200" kern="1200" dirty="0"/>
            <a:t>Benefits of options</a:t>
          </a:r>
        </a:p>
      </dsp:txBody>
      <dsp:txXfrm>
        <a:off x="1352718" y="2477589"/>
        <a:ext cx="4938995" cy="575555"/>
      </dsp:txXfrm>
    </dsp:sp>
    <dsp:sp modelId="{5AE12A66-D7FA-40EF-BB49-FAA415E55AFA}">
      <dsp:nvSpPr>
        <dsp:cNvPr id="0" name=""/>
        <dsp:cNvSpPr/>
      </dsp:nvSpPr>
      <dsp:spPr>
        <a:xfrm>
          <a:off x="1258342" y="3053145"/>
          <a:ext cx="5033371"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2C4AB8F-7710-4BAD-AE84-8EBA73EDDEC6}">
      <dsp:nvSpPr>
        <dsp:cNvPr id="0" name=""/>
        <dsp:cNvSpPr/>
      </dsp:nvSpPr>
      <dsp:spPr>
        <a:xfrm>
          <a:off x="1352718" y="3081923"/>
          <a:ext cx="4938995" cy="5755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AU" sz="2200" kern="1200" dirty="0"/>
            <a:t>Disadvantages of options</a:t>
          </a:r>
        </a:p>
      </dsp:txBody>
      <dsp:txXfrm>
        <a:off x="1352718" y="3081923"/>
        <a:ext cx="4938995" cy="575555"/>
      </dsp:txXfrm>
    </dsp:sp>
    <dsp:sp modelId="{54AC73D3-5A80-4100-B943-BCE12F69D3D0}">
      <dsp:nvSpPr>
        <dsp:cNvPr id="0" name=""/>
        <dsp:cNvSpPr/>
      </dsp:nvSpPr>
      <dsp:spPr>
        <a:xfrm>
          <a:off x="1258342" y="3657478"/>
          <a:ext cx="5033371"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EF69D00-7E88-4F61-9586-8AD81E241535}">
      <dsp:nvSpPr>
        <dsp:cNvPr id="0" name=""/>
        <dsp:cNvSpPr/>
      </dsp:nvSpPr>
      <dsp:spPr>
        <a:xfrm>
          <a:off x="0" y="3686256"/>
          <a:ext cx="629171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68A0A3-17E8-49C0-A222-B17A57991902}">
      <dsp:nvSpPr>
        <dsp:cNvPr id="0" name=""/>
        <dsp:cNvSpPr/>
      </dsp:nvSpPr>
      <dsp:spPr>
        <a:xfrm>
          <a:off x="0" y="3686256"/>
          <a:ext cx="1258342" cy="1841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AU" sz="1600" kern="1200" dirty="0"/>
            <a:t>People with dementia and carers</a:t>
          </a:r>
        </a:p>
      </dsp:txBody>
      <dsp:txXfrm>
        <a:off x="0" y="3686256"/>
        <a:ext cx="1258342" cy="1841777"/>
      </dsp:txXfrm>
    </dsp:sp>
    <dsp:sp modelId="{7E3F4E22-0D52-4812-B46A-2151F2BDA9AF}">
      <dsp:nvSpPr>
        <dsp:cNvPr id="0" name=""/>
        <dsp:cNvSpPr/>
      </dsp:nvSpPr>
      <dsp:spPr>
        <a:xfrm>
          <a:off x="1352718" y="3729063"/>
          <a:ext cx="4938995" cy="856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AU" sz="2200" kern="1200" dirty="0"/>
            <a:t>Semi-structured interviews</a:t>
          </a:r>
        </a:p>
      </dsp:txBody>
      <dsp:txXfrm>
        <a:off x="1352718" y="3729063"/>
        <a:ext cx="4938995" cy="856138"/>
      </dsp:txXfrm>
    </dsp:sp>
    <dsp:sp modelId="{50BA60CB-3335-4986-9CE8-EC80525E80E1}">
      <dsp:nvSpPr>
        <dsp:cNvPr id="0" name=""/>
        <dsp:cNvSpPr/>
      </dsp:nvSpPr>
      <dsp:spPr>
        <a:xfrm>
          <a:off x="1258342" y="4585202"/>
          <a:ext cx="5033371"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7224E19-3C9B-4E5B-8DE5-1185FF6561B1}">
      <dsp:nvSpPr>
        <dsp:cNvPr id="0" name=""/>
        <dsp:cNvSpPr/>
      </dsp:nvSpPr>
      <dsp:spPr>
        <a:xfrm>
          <a:off x="1352718" y="4628009"/>
          <a:ext cx="4938995" cy="856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AU" sz="2200" kern="1200" dirty="0"/>
            <a:t>Questionnaire data</a:t>
          </a:r>
        </a:p>
      </dsp:txBody>
      <dsp:txXfrm>
        <a:off x="1352718" y="4628009"/>
        <a:ext cx="4938995" cy="856138"/>
      </dsp:txXfrm>
    </dsp:sp>
    <dsp:sp modelId="{0ABAB318-DB9A-4F9A-8BEC-47588F85F5C7}">
      <dsp:nvSpPr>
        <dsp:cNvPr id="0" name=""/>
        <dsp:cNvSpPr/>
      </dsp:nvSpPr>
      <dsp:spPr>
        <a:xfrm>
          <a:off x="1258342" y="5484148"/>
          <a:ext cx="5033371"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DE5D3A-6A4E-46FB-85FA-4021E91B71B6}">
      <dsp:nvSpPr>
        <dsp:cNvPr id="0" name=""/>
        <dsp:cNvSpPr/>
      </dsp:nvSpPr>
      <dsp:spPr>
        <a:xfrm>
          <a:off x="0" y="675"/>
          <a:ext cx="629171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BE2E75-550B-4DBF-B888-7053E9811915}">
      <dsp:nvSpPr>
        <dsp:cNvPr id="0" name=""/>
        <dsp:cNvSpPr/>
      </dsp:nvSpPr>
      <dsp:spPr>
        <a:xfrm>
          <a:off x="0" y="675"/>
          <a:ext cx="6291714" cy="1105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dirty="0"/>
            <a:t>Identify high falls risk factors and readiness to change </a:t>
          </a:r>
          <a:r>
            <a:rPr lang="en-US" sz="3100" kern="1200" dirty="0" err="1"/>
            <a:t>behaviour</a:t>
          </a:r>
          <a:endParaRPr lang="en-AU" sz="3100" kern="1200" dirty="0"/>
        </a:p>
      </dsp:txBody>
      <dsp:txXfrm>
        <a:off x="0" y="675"/>
        <a:ext cx="6291714" cy="1105876"/>
      </dsp:txXfrm>
    </dsp:sp>
    <dsp:sp modelId="{E0A47460-8E1A-4905-B0F3-AD42627D37BE}">
      <dsp:nvSpPr>
        <dsp:cNvPr id="0" name=""/>
        <dsp:cNvSpPr/>
      </dsp:nvSpPr>
      <dsp:spPr>
        <a:xfrm>
          <a:off x="0" y="1106552"/>
          <a:ext cx="629171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E5EA05-1783-47B8-B36C-437A4B6DB20D}">
      <dsp:nvSpPr>
        <dsp:cNvPr id="0" name=""/>
        <dsp:cNvSpPr/>
      </dsp:nvSpPr>
      <dsp:spPr>
        <a:xfrm>
          <a:off x="0" y="1106552"/>
          <a:ext cx="6291714" cy="1105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AU" sz="3100" kern="1200" dirty="0"/>
            <a:t>Discussion of options</a:t>
          </a:r>
        </a:p>
      </dsp:txBody>
      <dsp:txXfrm>
        <a:off x="0" y="1106552"/>
        <a:ext cx="6291714" cy="1105876"/>
      </dsp:txXfrm>
    </dsp:sp>
    <dsp:sp modelId="{C3A081C1-C668-42CB-8799-ADD4D8A5AC56}">
      <dsp:nvSpPr>
        <dsp:cNvPr id="0" name=""/>
        <dsp:cNvSpPr/>
      </dsp:nvSpPr>
      <dsp:spPr>
        <a:xfrm>
          <a:off x="0" y="2212429"/>
          <a:ext cx="629171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72F6A7-51CF-4D5B-AE84-70529C41BC1A}">
      <dsp:nvSpPr>
        <dsp:cNvPr id="0" name=""/>
        <dsp:cNvSpPr/>
      </dsp:nvSpPr>
      <dsp:spPr>
        <a:xfrm>
          <a:off x="0" y="2212429"/>
          <a:ext cx="6291714" cy="1105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dirty="0"/>
            <a:t>Discussion of reasons to choose/not choose</a:t>
          </a:r>
          <a:endParaRPr lang="en-AU" sz="3100" kern="1200" dirty="0"/>
        </a:p>
      </dsp:txBody>
      <dsp:txXfrm>
        <a:off x="0" y="2212429"/>
        <a:ext cx="6291714" cy="1105876"/>
      </dsp:txXfrm>
    </dsp:sp>
    <dsp:sp modelId="{75034E38-98A1-483E-BAE4-4F5E6A9A9E50}">
      <dsp:nvSpPr>
        <dsp:cNvPr id="0" name=""/>
        <dsp:cNvSpPr/>
      </dsp:nvSpPr>
      <dsp:spPr>
        <a:xfrm>
          <a:off x="0" y="3318305"/>
          <a:ext cx="629171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39F2CF-A5F6-4BE2-B2B1-C6FEBD62598D}">
      <dsp:nvSpPr>
        <dsp:cNvPr id="0" name=""/>
        <dsp:cNvSpPr/>
      </dsp:nvSpPr>
      <dsp:spPr>
        <a:xfrm>
          <a:off x="0" y="3318305"/>
          <a:ext cx="6291714" cy="1105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dirty="0"/>
            <a:t>Ranking of risk factors and choice made</a:t>
          </a:r>
          <a:endParaRPr lang="en-AU" sz="3100" kern="1200" dirty="0"/>
        </a:p>
      </dsp:txBody>
      <dsp:txXfrm>
        <a:off x="0" y="3318305"/>
        <a:ext cx="6291714" cy="1105876"/>
      </dsp:txXfrm>
    </dsp:sp>
    <dsp:sp modelId="{FEAA6F19-987C-4807-98D2-94CF8C628FAD}">
      <dsp:nvSpPr>
        <dsp:cNvPr id="0" name=""/>
        <dsp:cNvSpPr/>
      </dsp:nvSpPr>
      <dsp:spPr>
        <a:xfrm>
          <a:off x="0" y="4424182"/>
          <a:ext cx="629171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58F969-FDB5-48DE-A88C-6BAB0910BC7C}">
      <dsp:nvSpPr>
        <dsp:cNvPr id="0" name=""/>
        <dsp:cNvSpPr/>
      </dsp:nvSpPr>
      <dsp:spPr>
        <a:xfrm>
          <a:off x="0" y="4424182"/>
          <a:ext cx="6291714" cy="1105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dirty="0"/>
            <a:t>Assistance with implementation of decision</a:t>
          </a:r>
          <a:endParaRPr lang="en-AU" sz="3100" kern="1200" dirty="0"/>
        </a:p>
      </dsp:txBody>
      <dsp:txXfrm>
        <a:off x="0" y="4424182"/>
        <a:ext cx="6291714" cy="110587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9F82CF-0934-4776-B57B-DC62E14429F6}">
      <dsp:nvSpPr>
        <dsp:cNvPr id="0" name=""/>
        <dsp:cNvSpPr/>
      </dsp:nvSpPr>
      <dsp:spPr>
        <a:xfrm>
          <a:off x="1232" y="1429326"/>
          <a:ext cx="3096145" cy="1195112"/>
        </a:xfrm>
        <a:prstGeom prst="chevron">
          <a:avLst>
            <a:gd name="adj" fmla="val 4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DA5C9D-9478-43D4-A5B6-5F314828866D}">
      <dsp:nvSpPr>
        <dsp:cNvPr id="0" name=""/>
        <dsp:cNvSpPr/>
      </dsp:nvSpPr>
      <dsp:spPr>
        <a:xfrm>
          <a:off x="826871" y="1728104"/>
          <a:ext cx="2614523" cy="1195112"/>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AU" sz="2000" kern="1200" dirty="0"/>
            <a:t>Potential strategies – referrals, resources, advice/education</a:t>
          </a:r>
        </a:p>
      </dsp:txBody>
      <dsp:txXfrm>
        <a:off x="861875" y="1763108"/>
        <a:ext cx="2544515" cy="1125104"/>
      </dsp:txXfrm>
    </dsp:sp>
    <dsp:sp modelId="{FE05129C-AAC0-43FE-A328-76F3CC8E9EDC}">
      <dsp:nvSpPr>
        <dsp:cNvPr id="0" name=""/>
        <dsp:cNvSpPr/>
      </dsp:nvSpPr>
      <dsp:spPr>
        <a:xfrm>
          <a:off x="3537718" y="1429326"/>
          <a:ext cx="3096145" cy="1195112"/>
        </a:xfrm>
        <a:prstGeom prst="chevron">
          <a:avLst>
            <a:gd name="adj" fmla="val 4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F4BCCA-C3AD-4C9E-A15B-F66080640625}">
      <dsp:nvSpPr>
        <dsp:cNvPr id="0" name=""/>
        <dsp:cNvSpPr/>
      </dsp:nvSpPr>
      <dsp:spPr>
        <a:xfrm>
          <a:off x="4363357" y="1728104"/>
          <a:ext cx="2614523" cy="1195112"/>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AU" sz="2000" kern="1200" dirty="0"/>
            <a:t>Action planning and goal setting</a:t>
          </a:r>
        </a:p>
      </dsp:txBody>
      <dsp:txXfrm>
        <a:off x="4398361" y="1763108"/>
        <a:ext cx="2544515" cy="1125104"/>
      </dsp:txXfrm>
    </dsp:sp>
    <dsp:sp modelId="{47229726-BB64-4F69-B218-0BEC930E05EA}">
      <dsp:nvSpPr>
        <dsp:cNvPr id="0" name=""/>
        <dsp:cNvSpPr/>
      </dsp:nvSpPr>
      <dsp:spPr>
        <a:xfrm>
          <a:off x="7074205" y="1429326"/>
          <a:ext cx="3096145" cy="1195112"/>
        </a:xfrm>
        <a:prstGeom prst="chevron">
          <a:avLst>
            <a:gd name="adj" fmla="val 4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2B1061-837E-423E-8C5D-45FDE8163FFB}">
      <dsp:nvSpPr>
        <dsp:cNvPr id="0" name=""/>
        <dsp:cNvSpPr/>
      </dsp:nvSpPr>
      <dsp:spPr>
        <a:xfrm>
          <a:off x="7899844" y="1728104"/>
          <a:ext cx="2614523" cy="1195112"/>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AU" sz="2000" kern="1200" dirty="0"/>
            <a:t>Adoption of strategies high (82.3%)</a:t>
          </a:r>
        </a:p>
      </dsp:txBody>
      <dsp:txXfrm>
        <a:off x="7934848" y="1763108"/>
        <a:ext cx="2544515" cy="112510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7ACFED-E559-4543-88CE-D84E227688A3}">
      <dsp:nvSpPr>
        <dsp:cNvPr id="0" name=""/>
        <dsp:cNvSpPr/>
      </dsp:nvSpPr>
      <dsp:spPr>
        <a:xfrm rot="21300000">
          <a:off x="265199" y="1738873"/>
          <a:ext cx="9985200" cy="873591"/>
        </a:xfrm>
        <a:prstGeom prst="mathMinus">
          <a:avLst/>
        </a:prstGeom>
        <a:solidFill>
          <a:srgbClr val="94958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ACF5CC9-C301-43DD-8422-74DC611540CF}">
      <dsp:nvSpPr>
        <dsp:cNvPr id="0" name=""/>
        <dsp:cNvSpPr/>
      </dsp:nvSpPr>
      <dsp:spPr>
        <a:xfrm>
          <a:off x="1261872" y="217566"/>
          <a:ext cx="3154680" cy="1740535"/>
        </a:xfrm>
        <a:prstGeom prst="downArrow">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055168-E4D5-4BD2-BF53-021D9BF3CB74}">
      <dsp:nvSpPr>
        <dsp:cNvPr id="0" name=""/>
        <dsp:cNvSpPr/>
      </dsp:nvSpPr>
      <dsp:spPr>
        <a:xfrm>
          <a:off x="5573268" y="0"/>
          <a:ext cx="3364992" cy="1827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5816" tIns="305816" rIns="305816" bIns="305816" numCol="1" spcCol="1270" anchor="ctr" anchorCtr="0">
          <a:noAutofit/>
        </a:bodyPr>
        <a:lstStyle/>
        <a:p>
          <a:pPr marL="0" lvl="0" indent="0" algn="ctr" defTabSz="1911350">
            <a:lnSpc>
              <a:spcPct val="90000"/>
            </a:lnSpc>
            <a:spcBef>
              <a:spcPct val="0"/>
            </a:spcBef>
            <a:spcAft>
              <a:spcPct val="35000"/>
            </a:spcAft>
            <a:buNone/>
          </a:pPr>
          <a:r>
            <a:rPr lang="en-AU" sz="4300" kern="1200" dirty="0"/>
            <a:t>Duty of care</a:t>
          </a:r>
        </a:p>
      </dsp:txBody>
      <dsp:txXfrm>
        <a:off x="5573268" y="0"/>
        <a:ext cx="3364992" cy="1827561"/>
      </dsp:txXfrm>
    </dsp:sp>
    <dsp:sp modelId="{C88E75DB-F8F1-47E3-8508-3EB7B35D07C9}">
      <dsp:nvSpPr>
        <dsp:cNvPr id="0" name=""/>
        <dsp:cNvSpPr/>
      </dsp:nvSpPr>
      <dsp:spPr>
        <a:xfrm>
          <a:off x="6099048" y="2393235"/>
          <a:ext cx="3154680" cy="1740535"/>
        </a:xfrm>
        <a:prstGeom prst="upArrow">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E7705F-487E-45F2-8672-EA636F387C0B}">
      <dsp:nvSpPr>
        <dsp:cNvPr id="0" name=""/>
        <dsp:cNvSpPr/>
      </dsp:nvSpPr>
      <dsp:spPr>
        <a:xfrm>
          <a:off x="1577340" y="2523776"/>
          <a:ext cx="3364992" cy="1827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5816" tIns="305816" rIns="305816" bIns="305816" numCol="1" spcCol="1270" anchor="ctr" anchorCtr="0">
          <a:noAutofit/>
        </a:bodyPr>
        <a:lstStyle/>
        <a:p>
          <a:pPr marL="0" lvl="0" indent="0" algn="ctr" defTabSz="1911350">
            <a:lnSpc>
              <a:spcPct val="90000"/>
            </a:lnSpc>
            <a:spcBef>
              <a:spcPct val="0"/>
            </a:spcBef>
            <a:spcAft>
              <a:spcPct val="35000"/>
            </a:spcAft>
            <a:buNone/>
          </a:pPr>
          <a:r>
            <a:rPr lang="en-AU" sz="4300" kern="1200" dirty="0"/>
            <a:t>The right to take risks</a:t>
          </a:r>
        </a:p>
      </dsp:txBody>
      <dsp:txXfrm>
        <a:off x="1577340" y="2523776"/>
        <a:ext cx="3364992" cy="182756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CAACF9-15C1-4AFF-A149-90CA854A5091}">
      <dsp:nvSpPr>
        <dsp:cNvPr id="0" name=""/>
        <dsp:cNvSpPr/>
      </dsp:nvSpPr>
      <dsp:spPr>
        <a:xfrm rot="5400000">
          <a:off x="-280441" y="282900"/>
          <a:ext cx="1869607" cy="1308725"/>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AU" sz="2300" kern="1200" dirty="0"/>
            <a:t>2016-2018</a:t>
          </a:r>
        </a:p>
      </dsp:txBody>
      <dsp:txXfrm rot="-5400000">
        <a:off x="1" y="656822"/>
        <a:ext cx="1308725" cy="560882"/>
      </dsp:txXfrm>
    </dsp:sp>
    <dsp:sp modelId="{6B6F0667-BC0F-4FD2-ABDC-4DA1C17A920C}">
      <dsp:nvSpPr>
        <dsp:cNvPr id="0" name=""/>
        <dsp:cNvSpPr/>
      </dsp:nvSpPr>
      <dsp:spPr>
        <a:xfrm rot="5400000">
          <a:off x="5612472" y="-4301287"/>
          <a:ext cx="1215245" cy="982273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None/>
          </a:pPr>
          <a:r>
            <a:rPr lang="en-US" sz="1900" kern="1200" dirty="0"/>
            <a:t>Paper-based version co-designed with people with dementia, informal carers and community aged care staff</a:t>
          </a:r>
          <a:endParaRPr lang="en-AU" sz="1900" kern="1200" dirty="0"/>
        </a:p>
        <a:p>
          <a:pPr marL="171450" lvl="1" indent="-171450" algn="l" defTabSz="844550">
            <a:lnSpc>
              <a:spcPct val="90000"/>
            </a:lnSpc>
            <a:spcBef>
              <a:spcPct val="0"/>
            </a:spcBef>
            <a:spcAft>
              <a:spcPct val="15000"/>
            </a:spcAft>
            <a:buNone/>
          </a:pPr>
          <a:r>
            <a:rPr lang="en-US" sz="1900" kern="1200" dirty="0"/>
            <a:t>59 original areas of risk consolidated into 12 areas of activities of daily living</a:t>
          </a:r>
          <a:endParaRPr lang="en-AU" sz="1900" kern="1200" dirty="0"/>
        </a:p>
      </dsp:txBody>
      <dsp:txXfrm rot="-5400000">
        <a:off x="1308726" y="61782"/>
        <a:ext cx="9763415" cy="1096599"/>
      </dsp:txXfrm>
    </dsp:sp>
    <dsp:sp modelId="{416A6DB6-F72B-4B40-8BFF-B8A9E7ACB50D}">
      <dsp:nvSpPr>
        <dsp:cNvPr id="0" name=""/>
        <dsp:cNvSpPr/>
      </dsp:nvSpPr>
      <dsp:spPr>
        <a:xfrm rot="5400000">
          <a:off x="-280441" y="1961044"/>
          <a:ext cx="1869607" cy="1308725"/>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AU" sz="2300" kern="1200" dirty="0"/>
            <a:t>2019-2021</a:t>
          </a:r>
        </a:p>
      </dsp:txBody>
      <dsp:txXfrm rot="-5400000">
        <a:off x="1" y="2334966"/>
        <a:ext cx="1308725" cy="560882"/>
      </dsp:txXfrm>
    </dsp:sp>
    <dsp:sp modelId="{6839B475-87FB-4DE8-A65D-A3B963167E7C}">
      <dsp:nvSpPr>
        <dsp:cNvPr id="0" name=""/>
        <dsp:cNvSpPr/>
      </dsp:nvSpPr>
      <dsp:spPr>
        <a:xfrm rot="5400000">
          <a:off x="5612472" y="-2623143"/>
          <a:ext cx="1215245" cy="982273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None/>
          </a:pPr>
          <a:r>
            <a:rPr lang="en-US" sz="1900" kern="1200" dirty="0"/>
            <a:t>Conversion of the tool into a prototype electronic format through co-design with Information Technology, Clinical Nurse Consultants, Operational Management and Social Work</a:t>
          </a:r>
          <a:endParaRPr lang="en-AU" sz="1900" kern="1200" dirty="0"/>
        </a:p>
        <a:p>
          <a:pPr marL="171450" lvl="1" indent="-171450" algn="l" defTabSz="844550">
            <a:lnSpc>
              <a:spcPct val="90000"/>
            </a:lnSpc>
            <a:spcBef>
              <a:spcPct val="0"/>
            </a:spcBef>
            <a:spcAft>
              <a:spcPct val="15000"/>
            </a:spcAft>
            <a:buNone/>
          </a:pPr>
          <a:r>
            <a:rPr lang="en-US" sz="1900" kern="1200" dirty="0"/>
            <a:t>Nine staff members provided individual feedback on ease of navigation/functionality and content </a:t>
          </a:r>
          <a:endParaRPr lang="en-AU" sz="1900" kern="1200" dirty="0"/>
        </a:p>
      </dsp:txBody>
      <dsp:txXfrm rot="-5400000">
        <a:off x="1308726" y="1739926"/>
        <a:ext cx="9763415" cy="1096599"/>
      </dsp:txXfrm>
    </dsp:sp>
    <dsp:sp modelId="{15C744FD-BC85-4BD3-BF0D-0F784632773A}">
      <dsp:nvSpPr>
        <dsp:cNvPr id="0" name=""/>
        <dsp:cNvSpPr/>
      </dsp:nvSpPr>
      <dsp:spPr>
        <a:xfrm rot="5400000">
          <a:off x="-280441" y="3639188"/>
          <a:ext cx="1869607" cy="1308725"/>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2021-2023</a:t>
          </a:r>
          <a:endParaRPr lang="en-AU" sz="2300" kern="1200" dirty="0"/>
        </a:p>
      </dsp:txBody>
      <dsp:txXfrm rot="-5400000">
        <a:off x="1" y="4013110"/>
        <a:ext cx="1308725" cy="560882"/>
      </dsp:txXfrm>
    </dsp:sp>
    <dsp:sp modelId="{F9C7791D-115A-4166-8A05-F2145F9DC573}">
      <dsp:nvSpPr>
        <dsp:cNvPr id="0" name=""/>
        <dsp:cNvSpPr/>
      </dsp:nvSpPr>
      <dsp:spPr>
        <a:xfrm rot="5400000">
          <a:off x="5612472" y="-944999"/>
          <a:ext cx="1215245" cy="982273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None/>
          </a:pPr>
          <a:r>
            <a:rPr lang="en-US" sz="1900" kern="1200" dirty="0"/>
            <a:t>Testing with </a:t>
          </a:r>
          <a:r>
            <a:rPr lang="en-US" sz="1900" kern="1200" dirty="0" err="1"/>
            <a:t>PwD</a:t>
          </a:r>
          <a:r>
            <a:rPr lang="en-US" sz="1900" kern="1200" dirty="0"/>
            <a:t> and carers postponed due to Covid-19, but now underway with NSW HCP team</a:t>
          </a:r>
          <a:endParaRPr lang="en-AU" sz="1900" kern="1200" dirty="0"/>
        </a:p>
        <a:p>
          <a:pPr marL="171450" lvl="1" indent="-171450" algn="l" defTabSz="844550">
            <a:lnSpc>
              <a:spcPct val="90000"/>
            </a:lnSpc>
            <a:spcBef>
              <a:spcPct val="0"/>
            </a:spcBef>
            <a:spcAft>
              <a:spcPct val="15000"/>
            </a:spcAft>
            <a:buNone/>
          </a:pPr>
          <a:r>
            <a:rPr lang="en-US" sz="1900" kern="1200" dirty="0"/>
            <a:t>Ready for implementation into practice, but implementation strategies unclear</a:t>
          </a:r>
          <a:endParaRPr lang="en-AU" sz="1900" kern="1200" dirty="0"/>
        </a:p>
      </dsp:txBody>
      <dsp:txXfrm rot="-5400000">
        <a:off x="1308726" y="3418070"/>
        <a:ext cx="9763415" cy="1096599"/>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1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4.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9787" cy="498693"/>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5839" y="0"/>
            <a:ext cx="2949787" cy="498693"/>
          </a:xfrm>
          <a:prstGeom prst="rect">
            <a:avLst/>
          </a:prstGeom>
        </p:spPr>
        <p:txBody>
          <a:bodyPr vert="horz" lIns="91440" tIns="45720" rIns="91440" bIns="45720" rtlCol="0"/>
          <a:lstStyle>
            <a:lvl1pPr algn="r">
              <a:defRPr sz="1200"/>
            </a:lvl1pPr>
          </a:lstStyle>
          <a:p>
            <a:fld id="{C8E9D331-BC69-4295-867D-A18F36D40B7A}" type="datetimeFigureOut">
              <a:rPr lang="en-AU" smtClean="0"/>
              <a:t>21-Sep-23</a:t>
            </a:fld>
            <a:endParaRPr lang="en-AU"/>
          </a:p>
        </p:txBody>
      </p:sp>
      <p:sp>
        <p:nvSpPr>
          <p:cNvPr id="4" name="Slide Image Placeholder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1" y="9440648"/>
            <a:ext cx="2949787" cy="49869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5839" y="9440648"/>
            <a:ext cx="2949787" cy="498692"/>
          </a:xfrm>
          <a:prstGeom prst="rect">
            <a:avLst/>
          </a:prstGeom>
        </p:spPr>
        <p:txBody>
          <a:bodyPr vert="horz" lIns="91440" tIns="45720" rIns="91440" bIns="45720" rtlCol="0" anchor="b"/>
          <a:lstStyle>
            <a:lvl1pPr algn="r">
              <a:defRPr sz="1200"/>
            </a:lvl1pPr>
          </a:lstStyle>
          <a:p>
            <a:fld id="{D199FFD1-09A9-4F45-95D3-1FB5D892ED55}" type="slidenum">
              <a:rPr lang="en-AU" smtClean="0"/>
              <a:t>‹#›</a:t>
            </a:fld>
            <a:endParaRPr lang="en-AU"/>
          </a:p>
        </p:txBody>
      </p:sp>
    </p:spTree>
    <p:extLst>
      <p:ext uri="{BB962C8B-B14F-4D97-AF65-F5344CB8AC3E}">
        <p14:creationId xmlns:p14="http://schemas.microsoft.com/office/powerpoint/2010/main" val="2026507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199FFD1-09A9-4F45-95D3-1FB5D892ED55}" type="slidenum">
              <a:rPr lang="en-AU" smtClean="0"/>
              <a:t>1</a:t>
            </a:fld>
            <a:endParaRPr lang="en-AU"/>
          </a:p>
        </p:txBody>
      </p:sp>
    </p:spTree>
    <p:extLst>
      <p:ext uri="{BB962C8B-B14F-4D97-AF65-F5344CB8AC3E}">
        <p14:creationId xmlns:p14="http://schemas.microsoft.com/office/powerpoint/2010/main" val="3511526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sz="1400" dirty="0"/>
              <a:t>So…then moving on to how the curated knowledge was used to inform choices…</a:t>
            </a:r>
          </a:p>
          <a:p>
            <a:pPr>
              <a:lnSpc>
                <a:spcPct val="150000"/>
              </a:lnSpc>
            </a:pPr>
            <a:endParaRPr lang="en-US" sz="1400" dirty="0"/>
          </a:p>
          <a:p>
            <a:pPr>
              <a:lnSpc>
                <a:spcPct val="150000"/>
              </a:lnSpc>
            </a:pPr>
            <a:r>
              <a:rPr lang="en-US" sz="1400" dirty="0"/>
              <a:t>High falls risk factors were identified through using a validated assessment tool</a:t>
            </a:r>
          </a:p>
          <a:p>
            <a:pPr>
              <a:lnSpc>
                <a:spcPct val="150000"/>
              </a:lnSpc>
            </a:pPr>
            <a:r>
              <a:rPr lang="en-US" sz="1400" dirty="0"/>
              <a:t>Next came the identification of readiness to change </a:t>
            </a:r>
            <a:r>
              <a:rPr lang="en-US" sz="1400" dirty="0" err="1"/>
              <a:t>behaviour</a:t>
            </a:r>
            <a:r>
              <a:rPr lang="en-US" sz="1400" dirty="0"/>
              <a:t> (using </a:t>
            </a:r>
            <a:r>
              <a:rPr lang="en-US" sz="1400" dirty="0" err="1"/>
              <a:t>Prochaskas</a:t>
            </a:r>
            <a:r>
              <a:rPr lang="en-US" sz="1400" dirty="0"/>
              <a:t> stages of </a:t>
            </a:r>
            <a:r>
              <a:rPr lang="en-US" sz="1400" dirty="0" err="1"/>
              <a:t>behaviour</a:t>
            </a:r>
            <a:r>
              <a:rPr lang="en-US" sz="1400" dirty="0"/>
              <a:t> change) – next slide - were they contemplating change (or not even that yet) or were they ready to begin taking action. </a:t>
            </a:r>
          </a:p>
          <a:p>
            <a:pPr>
              <a:lnSpc>
                <a:spcPct val="150000"/>
              </a:lnSpc>
            </a:pPr>
            <a:r>
              <a:rPr lang="en-US" sz="1400" dirty="0"/>
              <a:t>Then options were discussed, including the pros and cons of these options – to choose or not to choose</a:t>
            </a:r>
          </a:p>
          <a:p>
            <a:pPr>
              <a:lnSpc>
                <a:spcPct val="150000"/>
              </a:lnSpc>
            </a:pPr>
            <a:endParaRPr lang="en-US" sz="1400" dirty="0"/>
          </a:p>
          <a:p>
            <a:pPr>
              <a:lnSpc>
                <a:spcPct val="150000"/>
              </a:lnSpc>
            </a:pPr>
            <a:r>
              <a:rPr lang="en-US" sz="1400" dirty="0"/>
              <a:t>Next came an important component – that the person with dementia (with or without the carer) decided which risk factor was the most important to address first - I believe as health professionals we have to be mindful of not imposing our bias toward a particular form of treatment. As a physiotherapist, I love to give strength and balance exercises, but if the person is not at all interested in exercise, then that particular strategy will potentially fail</a:t>
            </a:r>
          </a:p>
          <a:p>
            <a:endParaRPr lang="en-AU" dirty="0"/>
          </a:p>
        </p:txBody>
      </p:sp>
      <p:sp>
        <p:nvSpPr>
          <p:cNvPr id="4" name="Slide Number Placeholder 3"/>
          <p:cNvSpPr>
            <a:spLocks noGrp="1"/>
          </p:cNvSpPr>
          <p:nvPr>
            <p:ph type="sldNum" sz="quarter" idx="5"/>
          </p:nvPr>
        </p:nvSpPr>
        <p:spPr/>
        <p:txBody>
          <a:bodyPr/>
          <a:lstStyle/>
          <a:p>
            <a:fld id="{D199FFD1-09A9-4F45-95D3-1FB5D892ED55}" type="slidenum">
              <a:rPr lang="en-AU" smtClean="0"/>
              <a:t>10</a:t>
            </a:fld>
            <a:endParaRPr lang="en-AU"/>
          </a:p>
        </p:txBody>
      </p:sp>
    </p:spTree>
    <p:extLst>
      <p:ext uri="{BB962C8B-B14F-4D97-AF65-F5344CB8AC3E}">
        <p14:creationId xmlns:p14="http://schemas.microsoft.com/office/powerpoint/2010/main" val="13585727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199FFD1-09A9-4F45-95D3-1FB5D892ED55}" type="slidenum">
              <a:rPr lang="en-AU" smtClean="0"/>
              <a:t>11</a:t>
            </a:fld>
            <a:endParaRPr lang="en-AU"/>
          </a:p>
        </p:txBody>
      </p:sp>
    </p:spTree>
    <p:extLst>
      <p:ext uri="{BB962C8B-B14F-4D97-AF65-F5344CB8AC3E}">
        <p14:creationId xmlns:p14="http://schemas.microsoft.com/office/powerpoint/2010/main" val="396990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sz="1400" dirty="0"/>
              <a:t>I had 25 dyads in my study and this slide gives you a sense of the risk factors that were considered, and shows (even though the patterns are a bit difficult to discern) that impaired balance and mobility  was the most common high falls risk factor followed by poly-pharmacy , and incontinence.</a:t>
            </a:r>
          </a:p>
          <a:p>
            <a:pPr>
              <a:lnSpc>
                <a:spcPct val="150000"/>
              </a:lnSpc>
            </a:pPr>
            <a:r>
              <a:rPr lang="en-US" sz="1400" dirty="0"/>
              <a:t>In the community, home hazards and the type of shoes that people wear are first and foremost on people’s minds. However, in this case, they were only evident as high risk in about a third of the group. </a:t>
            </a:r>
          </a:p>
          <a:p>
            <a:endParaRPr lang="en-US" dirty="0"/>
          </a:p>
          <a:p>
            <a:endParaRPr lang="en-AU" dirty="0"/>
          </a:p>
        </p:txBody>
      </p:sp>
      <p:sp>
        <p:nvSpPr>
          <p:cNvPr id="4" name="Slide Number Placeholder 3"/>
          <p:cNvSpPr>
            <a:spLocks noGrp="1"/>
          </p:cNvSpPr>
          <p:nvPr>
            <p:ph type="sldNum" sz="quarter" idx="5"/>
          </p:nvPr>
        </p:nvSpPr>
        <p:spPr/>
        <p:txBody>
          <a:bodyPr/>
          <a:lstStyle/>
          <a:p>
            <a:fld id="{D199FFD1-09A9-4F45-95D3-1FB5D892ED55}" type="slidenum">
              <a:rPr lang="en-AU" smtClean="0"/>
              <a:t>12</a:t>
            </a:fld>
            <a:endParaRPr lang="en-AU"/>
          </a:p>
        </p:txBody>
      </p:sp>
    </p:spTree>
    <p:extLst>
      <p:ext uri="{BB962C8B-B14F-4D97-AF65-F5344CB8AC3E}">
        <p14:creationId xmlns:p14="http://schemas.microsoft.com/office/powerpoint/2010/main" val="18701337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Here are a couple of examples of what the discussion tool looked like</a:t>
            </a:r>
          </a:p>
          <a:p>
            <a:endParaRPr lang="en-AU" dirty="0"/>
          </a:p>
          <a:p>
            <a:r>
              <a:rPr lang="en-AU" dirty="0"/>
              <a:t>Agitation can worsen – this can result from an area of unmet need, such as being in pain or being too hot while exercising</a:t>
            </a:r>
          </a:p>
        </p:txBody>
      </p:sp>
      <p:sp>
        <p:nvSpPr>
          <p:cNvPr id="4" name="Slide Number Placeholder 3"/>
          <p:cNvSpPr>
            <a:spLocks noGrp="1"/>
          </p:cNvSpPr>
          <p:nvPr>
            <p:ph type="sldNum" sz="quarter" idx="5"/>
          </p:nvPr>
        </p:nvSpPr>
        <p:spPr/>
        <p:txBody>
          <a:bodyPr/>
          <a:lstStyle/>
          <a:p>
            <a:fld id="{D199FFD1-09A9-4F45-95D3-1FB5D892ED55}" type="slidenum">
              <a:rPr lang="en-AU" smtClean="0"/>
              <a:t>13</a:t>
            </a:fld>
            <a:endParaRPr lang="en-AU"/>
          </a:p>
        </p:txBody>
      </p:sp>
    </p:spTree>
    <p:extLst>
      <p:ext uri="{BB962C8B-B14F-4D97-AF65-F5344CB8AC3E}">
        <p14:creationId xmlns:p14="http://schemas.microsoft.com/office/powerpoint/2010/main" val="8208787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Behaviour</a:t>
            </a:r>
            <a:r>
              <a:rPr lang="en-US" dirty="0"/>
              <a:t> change is hard, and the literature tells us that most people don’t take on recommendations – across the board, but also including falls prevention strategies.</a:t>
            </a:r>
          </a:p>
          <a:p>
            <a:endParaRPr lang="en-US" dirty="0"/>
          </a:p>
          <a:p>
            <a:r>
              <a:rPr lang="en-US" dirty="0"/>
              <a:t>But in the case of this study, adoption rates of the recommended strategies were really high &gt;80%</a:t>
            </a:r>
          </a:p>
          <a:p>
            <a:endParaRPr lang="en-US" dirty="0"/>
          </a:p>
          <a:p>
            <a:r>
              <a:rPr lang="en-US" dirty="0"/>
              <a:t>And I humbly suggest it is because I worked so closely with the dyad to decide on whether someone was ready to change </a:t>
            </a:r>
            <a:r>
              <a:rPr lang="en-US" dirty="0" err="1"/>
              <a:t>behaviour</a:t>
            </a:r>
            <a:r>
              <a:rPr lang="en-US" dirty="0"/>
              <a:t> for a given risk factor, or whether they needed some advice and support to BEGIN to contemplate changing it</a:t>
            </a:r>
          </a:p>
          <a:p>
            <a:endParaRPr lang="en-US" dirty="0"/>
          </a:p>
          <a:p>
            <a:r>
              <a:rPr lang="en-US" dirty="0"/>
              <a:t>The difference between somebody who is not ready to change </a:t>
            </a:r>
            <a:r>
              <a:rPr lang="en-US" dirty="0" err="1"/>
              <a:t>behaviour</a:t>
            </a:r>
            <a:r>
              <a:rPr lang="en-US" dirty="0"/>
              <a:t> is that much more time is spent in the discussion phase and perhaps the provision of advice/education/resources. This gives people time to digest the information, talk it through, and more times than not, begin making changes in the right direction</a:t>
            </a:r>
          </a:p>
          <a:p>
            <a:endParaRPr lang="en-US" dirty="0"/>
          </a:p>
          <a:p>
            <a:r>
              <a:rPr lang="en-US" dirty="0"/>
              <a:t>The strategies fell into the categories of referrals, resources and advice/education and at each step of the way…people have choices to make</a:t>
            </a:r>
          </a:p>
          <a:p>
            <a:endParaRPr lang="en-US" dirty="0"/>
          </a:p>
          <a:p>
            <a:r>
              <a:rPr lang="en-US" dirty="0"/>
              <a:t>It’s been a while since this work was completed, but I haven’t yet managed to implement it into widespread practice…it’s time-consuming, messy and resource-intensive, but I haven’t given up</a:t>
            </a:r>
          </a:p>
          <a:p>
            <a:endParaRPr lang="en-AU" dirty="0"/>
          </a:p>
        </p:txBody>
      </p:sp>
      <p:sp>
        <p:nvSpPr>
          <p:cNvPr id="4" name="Slide Number Placeholder 3"/>
          <p:cNvSpPr>
            <a:spLocks noGrp="1"/>
          </p:cNvSpPr>
          <p:nvPr>
            <p:ph type="sldNum" sz="quarter" idx="5"/>
          </p:nvPr>
        </p:nvSpPr>
        <p:spPr/>
        <p:txBody>
          <a:bodyPr/>
          <a:lstStyle/>
          <a:p>
            <a:fld id="{D199FFD1-09A9-4F45-95D3-1FB5D892ED55}" type="slidenum">
              <a:rPr lang="en-AU" smtClean="0"/>
              <a:t>14</a:t>
            </a:fld>
            <a:endParaRPr lang="en-AU"/>
          </a:p>
        </p:txBody>
      </p:sp>
    </p:spTree>
    <p:extLst>
      <p:ext uri="{BB962C8B-B14F-4D97-AF65-F5344CB8AC3E}">
        <p14:creationId xmlns:p14="http://schemas.microsoft.com/office/powerpoint/2010/main" val="25312904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AU" sz="1400" dirty="0"/>
              <a:t>I’ve been working at Bolton Clarke for 8 years, and it is here that I have a hope of implementing evidence into practice.</a:t>
            </a:r>
          </a:p>
          <a:p>
            <a:pPr>
              <a:lnSpc>
                <a:spcPct val="150000"/>
              </a:lnSpc>
            </a:pPr>
            <a:endParaRPr lang="en-AU" sz="1400" dirty="0"/>
          </a:p>
          <a:p>
            <a:pPr>
              <a:lnSpc>
                <a:spcPct val="150000"/>
              </a:lnSpc>
            </a:pPr>
            <a:r>
              <a:rPr lang="en-AU" sz="1400" dirty="0"/>
              <a:t>We have been the merged organisation of Bolton Clarke for 6 years, bringing together the 120 year history of the Royal District Nursing Service in Melbourne (with its founder of Lady Janet Clarke) with RSL Care in Queensland (with it founder of Lieutenant Bolton)</a:t>
            </a:r>
          </a:p>
        </p:txBody>
      </p:sp>
      <p:sp>
        <p:nvSpPr>
          <p:cNvPr id="4" name="Slide Number Placeholder 3"/>
          <p:cNvSpPr>
            <a:spLocks noGrp="1"/>
          </p:cNvSpPr>
          <p:nvPr>
            <p:ph type="sldNum" sz="quarter" idx="5"/>
          </p:nvPr>
        </p:nvSpPr>
        <p:spPr/>
        <p:txBody>
          <a:bodyPr/>
          <a:lstStyle/>
          <a:p>
            <a:fld id="{8AAE09B0-5769-4756-B229-E40047582F69}" type="slidenum">
              <a:rPr lang="en-AU" smtClean="0"/>
              <a:t>15</a:t>
            </a:fld>
            <a:endParaRPr lang="en-AU" dirty="0"/>
          </a:p>
        </p:txBody>
      </p:sp>
    </p:spTree>
    <p:extLst>
      <p:ext uri="{BB962C8B-B14F-4D97-AF65-F5344CB8AC3E}">
        <p14:creationId xmlns:p14="http://schemas.microsoft.com/office/powerpoint/2010/main" val="28012660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400" dirty="0"/>
              <a:t>We are now the largest independent not-for-profit aged care provider in Australia, with operations in all States, but not yet the Territories.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AE09B0-5769-4756-B229-E40047582F69}"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21415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400" dirty="0"/>
              <a:t>We offer a full continuum of care to support changing needs, across Home Care, Retirement Living and Residential Aged Care</a:t>
            </a:r>
          </a:p>
          <a:p>
            <a:endParaRPr lang="en-AU" sz="1400" dirty="0"/>
          </a:p>
          <a:p>
            <a:r>
              <a:rPr lang="en-AU" sz="1400" dirty="0"/>
              <a:t>The Bolton Clarke Research Institute supports the organisation to move evidence into practice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AE09B0-5769-4756-B229-E40047582F69}"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09693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AU" sz="1400" dirty="0"/>
              <a:t>Which we know is an enormous challenge! </a:t>
            </a:r>
          </a:p>
          <a:p>
            <a:pPr>
              <a:lnSpc>
                <a:spcPct val="150000"/>
              </a:lnSpc>
            </a:pPr>
            <a:endParaRPr lang="en-AU" sz="1400" dirty="0"/>
          </a:p>
          <a:p>
            <a:pPr>
              <a:lnSpc>
                <a:spcPct val="150000"/>
              </a:lnSpc>
            </a:pPr>
            <a:r>
              <a:rPr lang="en-AU" sz="1400" dirty="0"/>
              <a:t>Unfortunately, this is what happens to most research…and if it is implemented into practice, it can take up to 17 years.</a:t>
            </a:r>
          </a:p>
          <a:p>
            <a:endParaRPr lang="en-AU" dirty="0"/>
          </a:p>
        </p:txBody>
      </p:sp>
      <p:sp>
        <p:nvSpPr>
          <p:cNvPr id="4" name="Slide Number Placeholder 3"/>
          <p:cNvSpPr>
            <a:spLocks noGrp="1"/>
          </p:cNvSpPr>
          <p:nvPr>
            <p:ph type="sldNum" sz="quarter" idx="5"/>
          </p:nvPr>
        </p:nvSpPr>
        <p:spPr/>
        <p:txBody>
          <a:bodyPr/>
          <a:lstStyle/>
          <a:p>
            <a:fld id="{D199FFD1-09A9-4F45-95D3-1FB5D892ED55}" type="slidenum">
              <a:rPr lang="en-AU" smtClean="0"/>
              <a:t>18</a:t>
            </a:fld>
            <a:endParaRPr lang="en-AU"/>
          </a:p>
        </p:txBody>
      </p:sp>
    </p:spTree>
    <p:extLst>
      <p:ext uri="{BB962C8B-B14F-4D97-AF65-F5344CB8AC3E}">
        <p14:creationId xmlns:p14="http://schemas.microsoft.com/office/powerpoint/2010/main" val="34493778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AU" sz="1400" dirty="0"/>
              <a:t>The Bolton Clarke Research Institute set out to develop an implementation framework that is fit for purpose.</a:t>
            </a:r>
          </a:p>
          <a:p>
            <a:pPr>
              <a:lnSpc>
                <a:spcPct val="150000"/>
              </a:lnSpc>
            </a:pPr>
            <a:r>
              <a:rPr lang="en-AU" sz="1400" dirty="0"/>
              <a:t>It was adapted from numerous other models and frameworks, particularly John </a:t>
            </a:r>
            <a:r>
              <a:rPr lang="en-AU" sz="1400" dirty="0" err="1"/>
              <a:t>Lavis</a:t>
            </a:r>
            <a:r>
              <a:rPr lang="en-AU" sz="1400" dirty="0"/>
              <a:t>’ work from Canada – there’s amazing work out there, but it was a matter of balancing the theory with the practicality of our position within the organisation.</a:t>
            </a:r>
          </a:p>
          <a:p>
            <a:pPr>
              <a:lnSpc>
                <a:spcPct val="150000"/>
              </a:lnSpc>
            </a:pPr>
            <a:endParaRPr lang="en-AU" sz="1400" dirty="0"/>
          </a:p>
          <a:p>
            <a:pPr>
              <a:lnSpc>
                <a:spcPct val="150000"/>
              </a:lnSpc>
            </a:pPr>
            <a:r>
              <a:rPr lang="en-AU" sz="1400" dirty="0"/>
              <a:t>This is what it looks like – bringing our organisational values to life and viewed within the current socio-cultural-political context - the real world of health care </a:t>
            </a:r>
          </a:p>
          <a:p>
            <a:pPr>
              <a:lnSpc>
                <a:spcPct val="150000"/>
              </a:lnSpc>
            </a:pPr>
            <a:endParaRPr lang="en-AU" sz="1400" dirty="0"/>
          </a:p>
          <a:p>
            <a:pPr>
              <a:lnSpc>
                <a:spcPct val="150000"/>
              </a:lnSpc>
            </a:pPr>
            <a:r>
              <a:rPr lang="en-AU" sz="1400" dirty="0"/>
              <a:t>At it’s heart is improving lives - of older people, our workforce, and other stakeholders</a:t>
            </a:r>
          </a:p>
          <a:p>
            <a:pPr>
              <a:lnSpc>
                <a:spcPct val="150000"/>
              </a:lnSpc>
            </a:pPr>
            <a:endParaRPr lang="en-AU" sz="1400" dirty="0"/>
          </a:p>
          <a:p>
            <a:pPr>
              <a:lnSpc>
                <a:spcPct val="150000"/>
              </a:lnSpc>
            </a:pPr>
            <a:r>
              <a:rPr lang="en-AU" sz="1400" dirty="0"/>
              <a:t>All the work is underpinned by co-design principles before we start with the important question of WHY are we needing to change and then progressing iteratively through the questions.</a:t>
            </a:r>
          </a:p>
          <a:p>
            <a:pPr>
              <a:lnSpc>
                <a:spcPct val="150000"/>
              </a:lnSpc>
            </a:pPr>
            <a:endParaRPr lang="en-AU" sz="1200" dirty="0"/>
          </a:p>
          <a:p>
            <a:endParaRPr lang="en-AU" dirty="0"/>
          </a:p>
        </p:txBody>
      </p:sp>
      <p:sp>
        <p:nvSpPr>
          <p:cNvPr id="4" name="Slide Number Placeholder 3"/>
          <p:cNvSpPr>
            <a:spLocks noGrp="1"/>
          </p:cNvSpPr>
          <p:nvPr>
            <p:ph type="sldNum" sz="quarter" idx="5"/>
          </p:nvPr>
        </p:nvSpPr>
        <p:spPr/>
        <p:txBody>
          <a:bodyPr/>
          <a:lstStyle/>
          <a:p>
            <a:fld id="{D199FFD1-09A9-4F45-95D3-1FB5D892ED55}" type="slidenum">
              <a:rPr lang="en-AU" smtClean="0"/>
              <a:t>19</a:t>
            </a:fld>
            <a:endParaRPr lang="en-AU"/>
          </a:p>
        </p:txBody>
      </p:sp>
    </p:spTree>
    <p:extLst>
      <p:ext uri="{BB962C8B-B14F-4D97-AF65-F5344CB8AC3E}">
        <p14:creationId xmlns:p14="http://schemas.microsoft.com/office/powerpoint/2010/main" val="415482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Broadly, gerontology is the study of ageing and older adults – it’s multi-disciplinary, and considers the physical, mental and social aspects and implications of ageing</a:t>
            </a:r>
          </a:p>
          <a:p>
            <a:endParaRPr lang="en-US" sz="1400" dirty="0"/>
          </a:p>
          <a:p>
            <a:r>
              <a:rPr lang="en-US" sz="1400" dirty="0"/>
              <a:t>We are the only independent and impartial </a:t>
            </a:r>
            <a:r>
              <a:rPr lang="en-US" sz="1400" dirty="0" err="1"/>
              <a:t>organisation</a:t>
            </a:r>
            <a:r>
              <a:rPr lang="en-US" sz="1400" dirty="0"/>
              <a:t> in Australia whose purpose is to improve the experience of ageing by connecting research, policy and practice </a:t>
            </a:r>
          </a:p>
          <a:p>
            <a:endParaRPr lang="en-US" sz="1400" dirty="0"/>
          </a:p>
          <a:p>
            <a:r>
              <a:rPr lang="en-US" sz="1400" dirty="0"/>
              <a:t>AAG foundations were laid in 1962, with the first conference held in Canberra in 1964</a:t>
            </a:r>
          </a:p>
          <a:p>
            <a:endParaRPr lang="en-AU" dirty="0"/>
          </a:p>
        </p:txBody>
      </p:sp>
      <p:sp>
        <p:nvSpPr>
          <p:cNvPr id="4" name="Slide Number Placeholder 3"/>
          <p:cNvSpPr>
            <a:spLocks noGrp="1"/>
          </p:cNvSpPr>
          <p:nvPr>
            <p:ph type="sldNum" sz="quarter" idx="5"/>
          </p:nvPr>
        </p:nvSpPr>
        <p:spPr/>
        <p:txBody>
          <a:bodyPr/>
          <a:lstStyle/>
          <a:p>
            <a:fld id="{D199FFD1-09A9-4F45-95D3-1FB5D892ED55}" type="slidenum">
              <a:rPr lang="en-AU" smtClean="0"/>
              <a:t>2</a:t>
            </a:fld>
            <a:endParaRPr lang="en-AU"/>
          </a:p>
        </p:txBody>
      </p:sp>
    </p:spTree>
    <p:extLst>
      <p:ext uri="{BB962C8B-B14F-4D97-AF65-F5344CB8AC3E}">
        <p14:creationId xmlns:p14="http://schemas.microsoft.com/office/powerpoint/2010/main" val="7487823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400" dirty="0"/>
              <a:t>The co-design framework we use is based on the Double Diamond design model, iteratively gathering information and insights and building relationships, then synthesising these findings into a ‘prototype’ and begin to test it.</a:t>
            </a:r>
          </a:p>
          <a:p>
            <a:endParaRPr lang="en-AU" sz="1400" dirty="0"/>
          </a:p>
          <a:p>
            <a:r>
              <a:rPr lang="en-AU" sz="1400" dirty="0"/>
              <a:t>No surprises here, but often going back again when a prototype needs further refining</a:t>
            </a:r>
          </a:p>
        </p:txBody>
      </p:sp>
      <p:sp>
        <p:nvSpPr>
          <p:cNvPr id="4" name="Slide Number Placeholder 3"/>
          <p:cNvSpPr>
            <a:spLocks noGrp="1"/>
          </p:cNvSpPr>
          <p:nvPr>
            <p:ph type="sldNum" sz="quarter" idx="5"/>
          </p:nvPr>
        </p:nvSpPr>
        <p:spPr/>
        <p:txBody>
          <a:bodyPr/>
          <a:lstStyle/>
          <a:p>
            <a:fld id="{D199FFD1-09A9-4F45-95D3-1FB5D892ED55}" type="slidenum">
              <a:rPr lang="en-AU" smtClean="0"/>
              <a:t>20</a:t>
            </a:fld>
            <a:endParaRPr lang="en-AU"/>
          </a:p>
        </p:txBody>
      </p:sp>
    </p:spTree>
    <p:extLst>
      <p:ext uri="{BB962C8B-B14F-4D97-AF65-F5344CB8AC3E}">
        <p14:creationId xmlns:p14="http://schemas.microsoft.com/office/powerpoint/2010/main" val="29336869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I’d like to take you through another project – Enabling Choices - which uses this implementation framework in order to achieve the best outcomes for people with dementia and their carers in our home care service</a:t>
            </a:r>
          </a:p>
          <a:p>
            <a:endParaRPr lang="en-US" sz="1400" dirty="0"/>
          </a:p>
          <a:p>
            <a:r>
              <a:rPr lang="en-US" sz="1400" dirty="0"/>
              <a:t>Negotiating risk within community aged care is complex and often fraught…especially for people with dementia</a:t>
            </a:r>
          </a:p>
          <a:p>
            <a:endParaRPr lang="en-US" sz="1400" dirty="0"/>
          </a:p>
          <a:p>
            <a:r>
              <a:rPr lang="en-US" sz="1400" dirty="0"/>
              <a:t>Our nurses conduct over 4 million visits per year to older people in the community</a:t>
            </a:r>
          </a:p>
          <a:p>
            <a:endParaRPr lang="en-US" sz="1400" dirty="0"/>
          </a:p>
          <a:p>
            <a:r>
              <a:rPr lang="en-US" sz="1400" dirty="0"/>
              <a:t>On a daily basis they are faced with the need to negotiate risk…to balance their duty of care to the older person, to potentially navigate competing interests of family members, and the right of the client to take risks</a:t>
            </a:r>
          </a:p>
          <a:p>
            <a:endParaRPr lang="en-US" sz="1400" dirty="0"/>
          </a:p>
          <a:p>
            <a:r>
              <a:rPr lang="en-US" sz="1400" dirty="0"/>
              <a:t>The older people they see in the community are not just people who need a little bit of help…these are people who have multiple health problems and often very complex social situations</a:t>
            </a:r>
          </a:p>
          <a:p>
            <a:endParaRPr lang="en-US" sz="1400" dirty="0"/>
          </a:p>
          <a:p>
            <a:r>
              <a:rPr lang="en-US" sz="1400" dirty="0"/>
              <a:t>Negotiating risk is part of what they do</a:t>
            </a:r>
          </a:p>
          <a:p>
            <a:endParaRPr lang="en-AU" dirty="0"/>
          </a:p>
        </p:txBody>
      </p:sp>
      <p:sp>
        <p:nvSpPr>
          <p:cNvPr id="4" name="Slide Number Placeholder 3"/>
          <p:cNvSpPr>
            <a:spLocks noGrp="1"/>
          </p:cNvSpPr>
          <p:nvPr>
            <p:ph type="sldNum" sz="quarter" idx="5"/>
          </p:nvPr>
        </p:nvSpPr>
        <p:spPr/>
        <p:txBody>
          <a:bodyPr/>
          <a:lstStyle/>
          <a:p>
            <a:fld id="{D199FFD1-09A9-4F45-95D3-1FB5D892ED55}" type="slidenum">
              <a:rPr lang="en-AU" smtClean="0"/>
              <a:t>21</a:t>
            </a:fld>
            <a:endParaRPr lang="en-AU"/>
          </a:p>
        </p:txBody>
      </p:sp>
    </p:spTree>
    <p:extLst>
      <p:ext uri="{BB962C8B-B14F-4D97-AF65-F5344CB8AC3E}">
        <p14:creationId xmlns:p14="http://schemas.microsoft.com/office/powerpoint/2010/main" val="40418158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I’m not yet at the 17 year mark, but it feels as though this has been a long journey to bring the conversation tool into practice.</a:t>
            </a:r>
          </a:p>
          <a:p>
            <a:endParaRPr lang="en-AU" dirty="0"/>
          </a:p>
          <a:p>
            <a:r>
              <a:rPr lang="en-AU" dirty="0"/>
              <a:t>Back in 2016, some colleagues of mine developed the </a:t>
            </a:r>
            <a:r>
              <a:rPr lang="en-US" dirty="0"/>
              <a:t>Paper-based version co-designed with people with dementia, informal carers and community aged care staff</a:t>
            </a:r>
          </a:p>
          <a:p>
            <a:r>
              <a:rPr lang="en-US" dirty="0"/>
              <a:t>59 original areas of risk consolidated into 12 areas of activities of daily living</a:t>
            </a:r>
          </a:p>
          <a:p>
            <a:endParaRPr lang="en-AU" dirty="0"/>
          </a:p>
        </p:txBody>
      </p:sp>
      <p:sp>
        <p:nvSpPr>
          <p:cNvPr id="4" name="Slide Number Placeholder 3"/>
          <p:cNvSpPr>
            <a:spLocks noGrp="1"/>
          </p:cNvSpPr>
          <p:nvPr>
            <p:ph type="sldNum" sz="quarter" idx="5"/>
          </p:nvPr>
        </p:nvSpPr>
        <p:spPr/>
        <p:txBody>
          <a:bodyPr/>
          <a:lstStyle/>
          <a:p>
            <a:fld id="{D199FFD1-09A9-4F45-95D3-1FB5D892ED55}" type="slidenum">
              <a:rPr lang="en-AU" smtClean="0"/>
              <a:t>22</a:t>
            </a:fld>
            <a:endParaRPr lang="en-AU"/>
          </a:p>
        </p:txBody>
      </p:sp>
    </p:spTree>
    <p:extLst>
      <p:ext uri="{BB962C8B-B14F-4D97-AF65-F5344CB8AC3E}">
        <p14:creationId xmlns:p14="http://schemas.microsoft.com/office/powerpoint/2010/main" val="37222680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AU" sz="1400" dirty="0"/>
              <a:t>There are 10 cards in total and the idea is that people have a look at the cards and choose a card that resonates with them, something that they might like to discuss further (or the carer)</a:t>
            </a:r>
          </a:p>
          <a:p>
            <a:endParaRPr lang="en-AU" dirty="0"/>
          </a:p>
        </p:txBody>
      </p:sp>
      <p:sp>
        <p:nvSpPr>
          <p:cNvPr id="4" name="Slide Number Placeholder 3"/>
          <p:cNvSpPr>
            <a:spLocks noGrp="1"/>
          </p:cNvSpPr>
          <p:nvPr>
            <p:ph type="sldNum" sz="quarter" idx="5"/>
          </p:nvPr>
        </p:nvSpPr>
        <p:spPr/>
        <p:txBody>
          <a:bodyPr/>
          <a:lstStyle/>
          <a:p>
            <a:fld id="{8AAE09B0-5769-4756-B229-E40047582F69}" type="slidenum">
              <a:rPr lang="en-AU" smtClean="0"/>
              <a:t>23</a:t>
            </a:fld>
            <a:endParaRPr lang="en-AU" dirty="0"/>
          </a:p>
        </p:txBody>
      </p:sp>
    </p:spTree>
    <p:extLst>
      <p:ext uri="{BB962C8B-B14F-4D97-AF65-F5344CB8AC3E}">
        <p14:creationId xmlns:p14="http://schemas.microsoft.com/office/powerpoint/2010/main" val="12933124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AU" sz="1400" dirty="0"/>
              <a:t>Here is a sample of the cards</a:t>
            </a:r>
          </a:p>
          <a:p>
            <a:pPr marL="0" marR="0" lvl="0" indent="0" algn="l" defTabSz="914400" rtl="0" eaLnBrk="1" fontAlgn="auto" latinLnBrk="0" hangingPunct="1">
              <a:lnSpc>
                <a:spcPct val="150000"/>
              </a:lnSpc>
              <a:spcBef>
                <a:spcPts val="0"/>
              </a:spcBef>
              <a:spcAft>
                <a:spcPts val="0"/>
              </a:spcAft>
              <a:buClrTx/>
              <a:buSzTx/>
              <a:buFontTx/>
              <a:buNone/>
              <a:tabLst/>
              <a:defRPr/>
            </a:pPr>
            <a:endParaRPr lang="en-AU" sz="1400" dirty="0"/>
          </a:p>
          <a:p>
            <a:pPr marL="0" marR="0" lvl="0" indent="0" algn="l" defTabSz="914400" rtl="0" eaLnBrk="1" fontAlgn="auto" latinLnBrk="0" hangingPunct="1">
              <a:lnSpc>
                <a:spcPct val="150000"/>
              </a:lnSpc>
              <a:spcBef>
                <a:spcPts val="0"/>
              </a:spcBef>
              <a:spcAft>
                <a:spcPts val="0"/>
              </a:spcAft>
              <a:buClrTx/>
              <a:buSzTx/>
              <a:buFontTx/>
              <a:buNone/>
              <a:tabLst/>
              <a:defRPr/>
            </a:pPr>
            <a:r>
              <a:rPr lang="en-AU" sz="1400" dirty="0"/>
              <a:t>There are 10 cards in total and the idea is that people have a look at the cards and choose a card that resonates with them, something that they might like to discuss further (or the carer)</a:t>
            </a:r>
          </a:p>
          <a:p>
            <a:pPr marL="0" marR="0" lvl="0" indent="0" algn="l" defTabSz="914400" rtl="0" eaLnBrk="1" fontAlgn="auto" latinLnBrk="0" hangingPunct="1">
              <a:lnSpc>
                <a:spcPct val="150000"/>
              </a:lnSpc>
              <a:spcBef>
                <a:spcPts val="0"/>
              </a:spcBef>
              <a:spcAft>
                <a:spcPts val="0"/>
              </a:spcAft>
              <a:buClrTx/>
              <a:buSzTx/>
              <a:buFontTx/>
              <a:buNone/>
              <a:tabLst/>
              <a:defRPr/>
            </a:pPr>
            <a:endParaRPr lang="en-AU" sz="1400" dirty="0"/>
          </a:p>
          <a:p>
            <a:pPr marL="0" marR="0" lvl="0" indent="0" algn="l" defTabSz="914400" rtl="0" eaLnBrk="1" fontAlgn="auto" latinLnBrk="0" hangingPunct="1">
              <a:lnSpc>
                <a:spcPct val="150000"/>
              </a:lnSpc>
              <a:spcBef>
                <a:spcPts val="0"/>
              </a:spcBef>
              <a:spcAft>
                <a:spcPts val="0"/>
              </a:spcAft>
              <a:buClrTx/>
              <a:buSzTx/>
              <a:buFontTx/>
              <a:buNone/>
              <a:tabLst/>
              <a:defRPr/>
            </a:pPr>
            <a:r>
              <a:rPr lang="en-AU" sz="1400" dirty="0"/>
              <a:t>So…for example…here we have ‘getting around’</a:t>
            </a:r>
          </a:p>
          <a:p>
            <a:pPr marL="0" marR="0" lvl="0" indent="0" algn="l" defTabSz="914400" rtl="0" eaLnBrk="1" fontAlgn="auto" latinLnBrk="0" hangingPunct="1">
              <a:lnSpc>
                <a:spcPct val="150000"/>
              </a:lnSpc>
              <a:spcBef>
                <a:spcPts val="0"/>
              </a:spcBef>
              <a:spcAft>
                <a:spcPts val="0"/>
              </a:spcAft>
              <a:buClrTx/>
              <a:buSzTx/>
              <a:buFontTx/>
              <a:buNone/>
              <a:tabLst/>
              <a:defRPr/>
            </a:pPr>
            <a:endParaRPr lang="en-AU" sz="1400" dirty="0"/>
          </a:p>
          <a:p>
            <a:pPr marL="0" marR="0" lvl="0" indent="0" algn="l" defTabSz="914400" rtl="0" eaLnBrk="1" fontAlgn="auto" latinLnBrk="0" hangingPunct="1">
              <a:lnSpc>
                <a:spcPct val="150000"/>
              </a:lnSpc>
              <a:spcBef>
                <a:spcPts val="0"/>
              </a:spcBef>
              <a:spcAft>
                <a:spcPts val="0"/>
              </a:spcAft>
              <a:buClrTx/>
              <a:buSzTx/>
              <a:buFontTx/>
              <a:buNone/>
              <a:tabLst/>
              <a:defRPr/>
            </a:pPr>
            <a:r>
              <a:rPr lang="en-AU" sz="1400" dirty="0"/>
              <a:t>It has icons for driving, public transport, walking and other (e.g. bike), with some simple words that can be read or read out.</a:t>
            </a:r>
          </a:p>
          <a:p>
            <a:pPr marL="0" marR="0" lvl="0" indent="0" algn="l" defTabSz="914400" rtl="0" eaLnBrk="1" fontAlgn="auto" latinLnBrk="0" hangingPunct="1">
              <a:lnSpc>
                <a:spcPct val="150000"/>
              </a:lnSpc>
              <a:spcBef>
                <a:spcPts val="0"/>
              </a:spcBef>
              <a:spcAft>
                <a:spcPts val="0"/>
              </a:spcAft>
              <a:buClrTx/>
              <a:buSzTx/>
              <a:buFontTx/>
              <a:buNone/>
              <a:tabLst/>
              <a:defRPr/>
            </a:pPr>
            <a:endParaRPr lang="en-AU" sz="1400" dirty="0"/>
          </a:p>
          <a:p>
            <a:pPr marL="0" marR="0" lvl="0" indent="0" algn="l" defTabSz="914400" rtl="0" eaLnBrk="1" fontAlgn="auto" latinLnBrk="0" hangingPunct="1">
              <a:lnSpc>
                <a:spcPct val="150000"/>
              </a:lnSpc>
              <a:spcBef>
                <a:spcPts val="0"/>
              </a:spcBef>
              <a:spcAft>
                <a:spcPts val="0"/>
              </a:spcAft>
              <a:buClrTx/>
              <a:buSzTx/>
              <a:buFontTx/>
              <a:buNone/>
              <a:tabLst/>
              <a:defRPr/>
            </a:pPr>
            <a:r>
              <a:rPr lang="en-AU" sz="1400" dirty="0"/>
              <a:t>Then we have ‘finances’ and ‘food’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400" dirty="0"/>
          </a:p>
          <a:p>
            <a:endParaRPr lang="en-AU" dirty="0"/>
          </a:p>
        </p:txBody>
      </p:sp>
      <p:sp>
        <p:nvSpPr>
          <p:cNvPr id="4" name="Slide Number Placeholder 3"/>
          <p:cNvSpPr>
            <a:spLocks noGrp="1"/>
          </p:cNvSpPr>
          <p:nvPr>
            <p:ph type="sldNum" sz="quarter" idx="5"/>
          </p:nvPr>
        </p:nvSpPr>
        <p:spPr/>
        <p:txBody>
          <a:bodyPr/>
          <a:lstStyle/>
          <a:p>
            <a:fld id="{8AAE09B0-5769-4756-B229-E40047582F69}" type="slidenum">
              <a:rPr lang="en-AU" smtClean="0"/>
              <a:t>24</a:t>
            </a:fld>
            <a:endParaRPr lang="en-AU" dirty="0"/>
          </a:p>
        </p:txBody>
      </p:sp>
    </p:spTree>
    <p:extLst>
      <p:ext uri="{BB962C8B-B14F-4D97-AF65-F5344CB8AC3E}">
        <p14:creationId xmlns:p14="http://schemas.microsoft.com/office/powerpoint/2010/main" val="34086823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199FFD1-09A9-4F45-95D3-1FB5D892ED55}" type="slidenum">
              <a:rPr lang="en-AU" smtClean="0"/>
              <a:t>25</a:t>
            </a:fld>
            <a:endParaRPr lang="en-AU"/>
          </a:p>
        </p:txBody>
      </p:sp>
    </p:spTree>
    <p:extLst>
      <p:ext uri="{BB962C8B-B14F-4D97-AF65-F5344CB8AC3E}">
        <p14:creationId xmlns:p14="http://schemas.microsoft.com/office/powerpoint/2010/main" val="29608428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199FFD1-09A9-4F45-95D3-1FB5D892ED55}" type="slidenum">
              <a:rPr lang="en-AU" smtClean="0"/>
              <a:t>26</a:t>
            </a:fld>
            <a:endParaRPr lang="en-AU"/>
          </a:p>
        </p:txBody>
      </p:sp>
    </p:spTree>
    <p:extLst>
      <p:ext uri="{BB962C8B-B14F-4D97-AF65-F5344CB8AC3E}">
        <p14:creationId xmlns:p14="http://schemas.microsoft.com/office/powerpoint/2010/main" val="2526410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199FFD1-09A9-4F45-95D3-1FB5D892ED55}" type="slidenum">
              <a:rPr lang="en-AU" smtClean="0"/>
              <a:t>27</a:t>
            </a:fld>
            <a:endParaRPr lang="en-AU"/>
          </a:p>
        </p:txBody>
      </p:sp>
    </p:spTree>
    <p:extLst>
      <p:ext uri="{BB962C8B-B14F-4D97-AF65-F5344CB8AC3E}">
        <p14:creationId xmlns:p14="http://schemas.microsoft.com/office/powerpoint/2010/main" val="42382336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199FFD1-09A9-4F45-95D3-1FB5D892ED55}" type="slidenum">
              <a:rPr lang="en-AU" smtClean="0"/>
              <a:t>28</a:t>
            </a:fld>
            <a:endParaRPr lang="en-AU"/>
          </a:p>
        </p:txBody>
      </p:sp>
    </p:spTree>
    <p:extLst>
      <p:ext uri="{BB962C8B-B14F-4D97-AF65-F5344CB8AC3E}">
        <p14:creationId xmlns:p14="http://schemas.microsoft.com/office/powerpoint/2010/main" val="13149391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199FFD1-09A9-4F45-95D3-1FB5D892ED55}" type="slidenum">
              <a:rPr lang="en-AU" smtClean="0"/>
              <a:t>29</a:t>
            </a:fld>
            <a:endParaRPr lang="en-AU"/>
          </a:p>
        </p:txBody>
      </p:sp>
    </p:spTree>
    <p:extLst>
      <p:ext uri="{BB962C8B-B14F-4D97-AF65-F5344CB8AC3E}">
        <p14:creationId xmlns:p14="http://schemas.microsoft.com/office/powerpoint/2010/main" val="3893538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Today, we have almost 1300 members across every State and Territory in Australia, including 130 </a:t>
            </a:r>
            <a:r>
              <a:rPr lang="en-US" sz="1400" dirty="0" err="1"/>
              <a:t>organisational</a:t>
            </a:r>
            <a:r>
              <a:rPr lang="en-US" sz="1400" dirty="0"/>
              <a:t> members</a:t>
            </a:r>
          </a:p>
          <a:p>
            <a:endParaRPr lang="en-US" sz="1400" dirty="0"/>
          </a:p>
          <a:p>
            <a:r>
              <a:rPr lang="en-US" sz="1400" dirty="0"/>
              <a:t>We have strong international connections through the International Association of Gerontology and Geriatrics and the International Longevity Centre – Global Alliance</a:t>
            </a:r>
          </a:p>
          <a:p>
            <a:endParaRPr lang="en-US" sz="1400" dirty="0"/>
          </a:p>
          <a:p>
            <a:r>
              <a:rPr lang="en-US" sz="1400" dirty="0"/>
              <a:t>We convene Special Interest Groups, bring together Collaborating Research </a:t>
            </a:r>
            <a:r>
              <a:rPr lang="en-US" sz="1400" dirty="0" err="1"/>
              <a:t>Centres</a:t>
            </a:r>
            <a:r>
              <a:rPr lang="en-US" sz="1400" dirty="0"/>
              <a:t>, and facilitate the Aboriginal and Torres Strait Islander Ageing Advisory Group (ATSIAAG)</a:t>
            </a:r>
          </a:p>
          <a:p>
            <a:endParaRPr lang="en-AU" dirty="0"/>
          </a:p>
        </p:txBody>
      </p:sp>
      <p:sp>
        <p:nvSpPr>
          <p:cNvPr id="4" name="Slide Number Placeholder 3"/>
          <p:cNvSpPr>
            <a:spLocks noGrp="1"/>
          </p:cNvSpPr>
          <p:nvPr>
            <p:ph type="sldNum" sz="quarter" idx="5"/>
          </p:nvPr>
        </p:nvSpPr>
        <p:spPr/>
        <p:txBody>
          <a:bodyPr/>
          <a:lstStyle/>
          <a:p>
            <a:fld id="{D199FFD1-09A9-4F45-95D3-1FB5D892ED55}" type="slidenum">
              <a:rPr lang="en-AU" smtClean="0"/>
              <a:t>3</a:t>
            </a:fld>
            <a:endParaRPr lang="en-AU"/>
          </a:p>
        </p:txBody>
      </p:sp>
    </p:spTree>
    <p:extLst>
      <p:ext uri="{BB962C8B-B14F-4D97-AF65-F5344CB8AC3E}">
        <p14:creationId xmlns:p14="http://schemas.microsoft.com/office/powerpoint/2010/main" val="7687036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199FFD1-09A9-4F45-95D3-1FB5D892ED55}" type="slidenum">
              <a:rPr lang="en-AU" smtClean="0"/>
              <a:t>30</a:t>
            </a:fld>
            <a:endParaRPr lang="en-AU"/>
          </a:p>
        </p:txBody>
      </p:sp>
    </p:spTree>
    <p:extLst>
      <p:ext uri="{BB962C8B-B14F-4D97-AF65-F5344CB8AC3E}">
        <p14:creationId xmlns:p14="http://schemas.microsoft.com/office/powerpoint/2010/main" val="1911578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AAG is at the research, policy and practice nexus, well-positioned to connect people</a:t>
            </a:r>
          </a:p>
          <a:p>
            <a:endParaRPr lang="en-US" sz="1400" dirty="0"/>
          </a:p>
          <a:p>
            <a:r>
              <a:rPr lang="en-US" sz="1400" dirty="0"/>
              <a:t>Our members include researchers, aged care professionals, geriatricians, nurses, other health and allied health professionals, and other leading thinkers in ageing</a:t>
            </a:r>
          </a:p>
          <a:p>
            <a:endParaRPr lang="en-US" sz="1400" dirty="0"/>
          </a:p>
          <a:p>
            <a:r>
              <a:rPr lang="en-US" sz="1400" dirty="0"/>
              <a:t>Importantly, includes older people, their family and friends, and general community members, which of course includes people with dementia and their carers</a:t>
            </a:r>
          </a:p>
          <a:p>
            <a:endParaRPr lang="en-AU" dirty="0"/>
          </a:p>
        </p:txBody>
      </p:sp>
      <p:sp>
        <p:nvSpPr>
          <p:cNvPr id="4" name="Slide Number Placeholder 3"/>
          <p:cNvSpPr>
            <a:spLocks noGrp="1"/>
          </p:cNvSpPr>
          <p:nvPr>
            <p:ph type="sldNum" sz="quarter" idx="5"/>
          </p:nvPr>
        </p:nvSpPr>
        <p:spPr/>
        <p:txBody>
          <a:bodyPr/>
          <a:lstStyle/>
          <a:p>
            <a:fld id="{D199FFD1-09A9-4F45-95D3-1FB5D892ED55}" type="slidenum">
              <a:rPr lang="en-AU" smtClean="0"/>
              <a:t>4</a:t>
            </a:fld>
            <a:endParaRPr lang="en-AU"/>
          </a:p>
        </p:txBody>
      </p:sp>
    </p:spTree>
    <p:extLst>
      <p:ext uri="{BB962C8B-B14F-4D97-AF65-F5344CB8AC3E}">
        <p14:creationId xmlns:p14="http://schemas.microsoft.com/office/powerpoint/2010/main" val="3428209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400" dirty="0"/>
              <a:t>Some of these statistics and facts won’t come as any surprise to this audience.</a:t>
            </a:r>
          </a:p>
          <a:p>
            <a:endParaRPr lang="en-AU" sz="1400" dirty="0"/>
          </a:p>
          <a:p>
            <a:r>
              <a:rPr lang="en-AU" sz="1400" dirty="0"/>
              <a:t>Approximately 400,000 Australians are living with dementia, but these numbers are difficult to accurately measure – we have so many variable data sources</a:t>
            </a:r>
          </a:p>
          <a:p>
            <a:endParaRPr lang="en-AU" sz="1400" dirty="0"/>
          </a:p>
          <a:p>
            <a:r>
              <a:rPr lang="en-AU" sz="1400" dirty="0"/>
              <a:t>What we are certain about is that it is the 2</a:t>
            </a:r>
            <a:r>
              <a:rPr lang="en-AU" sz="1400" baseline="30000" dirty="0"/>
              <a:t>nd</a:t>
            </a:r>
            <a:r>
              <a:rPr lang="en-AU" sz="1400" dirty="0"/>
              <a:t> leading cause of death and burden of disease – 2</a:t>
            </a:r>
            <a:r>
              <a:rPr lang="en-AU" sz="1400" baseline="30000" dirty="0"/>
              <a:t>nd</a:t>
            </a:r>
            <a:r>
              <a:rPr lang="en-AU" sz="1400" dirty="0"/>
              <a:t> only to heart disease, so it’s a BIG deal.</a:t>
            </a:r>
          </a:p>
          <a:p>
            <a:endParaRPr lang="en-AU" sz="1400" dirty="0"/>
          </a:p>
          <a:p>
            <a:r>
              <a:rPr lang="en-AU" sz="1400" dirty="0"/>
              <a:t>Australia also has up to 340,000 primary carers with variable skills and knowledge of dementia</a:t>
            </a:r>
          </a:p>
          <a:p>
            <a:r>
              <a:rPr lang="en-AU" sz="1400" dirty="0"/>
              <a:t>There are, of course, many upsides to caregiving, but research shows that the role is physically, emotionally and financially demanding</a:t>
            </a:r>
          </a:p>
          <a:p>
            <a:endParaRPr lang="en-AU" sz="1400" dirty="0"/>
          </a:p>
          <a:p>
            <a:r>
              <a:rPr lang="en-AU" sz="1400" dirty="0"/>
              <a:t>From a care perspective, we know that there is currently no cure, but there is a growing momentum for strategies that focus on maintaining independence, dignity and autonomy.</a:t>
            </a:r>
          </a:p>
          <a:p>
            <a:r>
              <a:rPr lang="en-AU" sz="1400" dirty="0"/>
              <a:t>Amazing work continues to come forth from Dementia Australia, Dementia Training Australia, Dementia Enabling Environments, Carers Australia, Dementia Friendly communities etc.</a:t>
            </a:r>
          </a:p>
        </p:txBody>
      </p:sp>
      <p:sp>
        <p:nvSpPr>
          <p:cNvPr id="4" name="Slide Number Placeholder 3"/>
          <p:cNvSpPr>
            <a:spLocks noGrp="1"/>
          </p:cNvSpPr>
          <p:nvPr>
            <p:ph type="sldNum" sz="quarter" idx="5"/>
          </p:nvPr>
        </p:nvSpPr>
        <p:spPr/>
        <p:txBody>
          <a:bodyPr/>
          <a:lstStyle/>
          <a:p>
            <a:fld id="{D199FFD1-09A9-4F45-95D3-1FB5D892ED55}" type="slidenum">
              <a:rPr lang="en-AU" smtClean="0"/>
              <a:t>5</a:t>
            </a:fld>
            <a:endParaRPr lang="en-AU"/>
          </a:p>
        </p:txBody>
      </p:sp>
    </p:spTree>
    <p:extLst>
      <p:ext uri="{BB962C8B-B14F-4D97-AF65-F5344CB8AC3E}">
        <p14:creationId xmlns:p14="http://schemas.microsoft.com/office/powerpoint/2010/main" val="34437946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sz="1400" dirty="0"/>
              <a:t>It is critical that people with dementia and their carers are at the nexus of research, policy and practice, so that we can harness the incredible work that it underway.</a:t>
            </a:r>
          </a:p>
          <a:p>
            <a:pPr>
              <a:lnSpc>
                <a:spcPct val="150000"/>
              </a:lnSpc>
            </a:pPr>
            <a:endParaRPr lang="en-US" sz="1400" dirty="0"/>
          </a:p>
          <a:p>
            <a:pPr>
              <a:lnSpc>
                <a:spcPct val="150000"/>
              </a:lnSpc>
            </a:pPr>
            <a:r>
              <a:rPr lang="en-US" sz="1400" dirty="0"/>
              <a:t>In research, co-design is so important, so that people with dementia and their carers can influence what is important to them.</a:t>
            </a:r>
          </a:p>
          <a:p>
            <a:pPr>
              <a:lnSpc>
                <a:spcPct val="150000"/>
              </a:lnSpc>
            </a:pPr>
            <a:r>
              <a:rPr lang="en-US" sz="1400" dirty="0"/>
              <a:t>In an ideal world, they are involved already at the project/grant proposal stage so that we are not seeking money for projects that are ‘unimportant’</a:t>
            </a:r>
          </a:p>
          <a:p>
            <a:pPr>
              <a:lnSpc>
                <a:spcPct val="150000"/>
              </a:lnSpc>
            </a:pPr>
            <a:r>
              <a:rPr lang="en-US" sz="1400" dirty="0"/>
              <a:t>Certainly, they need to be involved in shaping the intervention component of the project.</a:t>
            </a:r>
          </a:p>
          <a:p>
            <a:pPr>
              <a:lnSpc>
                <a:spcPct val="150000"/>
              </a:lnSpc>
            </a:pPr>
            <a:r>
              <a:rPr lang="en-US" sz="1400" dirty="0"/>
              <a:t>Of course, they are also involved as research participants, and are critical in shaping and disseminating the findings – helping us to ‘message’ well.</a:t>
            </a:r>
          </a:p>
          <a:p>
            <a:pPr>
              <a:lnSpc>
                <a:spcPct val="150000"/>
              </a:lnSpc>
            </a:pPr>
            <a:endParaRPr lang="en-US" sz="1400" dirty="0"/>
          </a:p>
          <a:p>
            <a:pPr>
              <a:lnSpc>
                <a:spcPct val="150000"/>
              </a:lnSpc>
            </a:pPr>
            <a:r>
              <a:rPr lang="en-US" sz="1400" dirty="0"/>
              <a:t>In policy, their involvement is through submissions and consultations – the Royal Commission into Aged Care Quality and Safety and the  forthcoming National Dementia Action Plan are some examples.</a:t>
            </a:r>
          </a:p>
          <a:p>
            <a:pPr>
              <a:lnSpc>
                <a:spcPct val="150000"/>
              </a:lnSpc>
            </a:pPr>
            <a:r>
              <a:rPr lang="en-US" sz="1400" dirty="0"/>
              <a:t>Dementia Australia, as a peak body advocacy group, uses lived experience voices in their work to inform policy.</a:t>
            </a:r>
          </a:p>
          <a:p>
            <a:pPr>
              <a:lnSpc>
                <a:spcPct val="150000"/>
              </a:lnSpc>
            </a:pPr>
            <a:endParaRPr lang="en-US" sz="1400" dirty="0"/>
          </a:p>
          <a:p>
            <a:pPr>
              <a:lnSpc>
                <a:spcPct val="150000"/>
              </a:lnSpc>
            </a:pPr>
            <a:r>
              <a:rPr lang="en-US" sz="1400" dirty="0"/>
              <a:t>And in practice, placing people with dementia and their carers at the heart of inclusive person-</a:t>
            </a:r>
            <a:r>
              <a:rPr lang="en-US" sz="1400" dirty="0" err="1"/>
              <a:t>centred</a:t>
            </a:r>
            <a:r>
              <a:rPr lang="en-US" sz="1400" dirty="0"/>
              <a:t> practice and shared decision-making</a:t>
            </a:r>
            <a:endParaRPr lang="en-AU" sz="1400" dirty="0"/>
          </a:p>
        </p:txBody>
      </p:sp>
      <p:sp>
        <p:nvSpPr>
          <p:cNvPr id="4" name="Slide Number Placeholder 3"/>
          <p:cNvSpPr>
            <a:spLocks noGrp="1"/>
          </p:cNvSpPr>
          <p:nvPr>
            <p:ph type="sldNum" sz="quarter" idx="5"/>
          </p:nvPr>
        </p:nvSpPr>
        <p:spPr/>
        <p:txBody>
          <a:bodyPr/>
          <a:lstStyle/>
          <a:p>
            <a:fld id="{D199FFD1-09A9-4F45-95D3-1FB5D892ED55}" type="slidenum">
              <a:rPr lang="en-AU" smtClean="0"/>
              <a:t>6</a:t>
            </a:fld>
            <a:endParaRPr lang="en-AU"/>
          </a:p>
        </p:txBody>
      </p:sp>
    </p:spTree>
    <p:extLst>
      <p:ext uri="{BB962C8B-B14F-4D97-AF65-F5344CB8AC3E}">
        <p14:creationId xmlns:p14="http://schemas.microsoft.com/office/powerpoint/2010/main" val="35649911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sz="1400" dirty="0"/>
              <a:t>Decision-making, along the fluctuating journey of dementia, has been shifting paradigm over the last few years.</a:t>
            </a:r>
          </a:p>
          <a:p>
            <a:pPr>
              <a:lnSpc>
                <a:spcPct val="150000"/>
              </a:lnSpc>
            </a:pPr>
            <a:endParaRPr lang="en-US" sz="1400" dirty="0"/>
          </a:p>
          <a:p>
            <a:pPr>
              <a:lnSpc>
                <a:spcPct val="150000"/>
              </a:lnSpc>
            </a:pPr>
            <a:r>
              <a:rPr lang="en-US" sz="1400" dirty="0"/>
              <a:t>For a while there, dementia fell between the cracks when it came to protection of human rights.</a:t>
            </a:r>
          </a:p>
          <a:p>
            <a:pPr>
              <a:lnSpc>
                <a:spcPct val="150000"/>
              </a:lnSpc>
            </a:pPr>
            <a:r>
              <a:rPr lang="en-US" sz="1400" dirty="0"/>
              <a:t>From 2015 onwards, it has clearly come under the Convention on the Rights of Persons with Disabilities – this is powerful, because we move away from a paternalistic, protective approach, to a rights-based approach around respect for a person’s will and preferences.</a:t>
            </a:r>
          </a:p>
          <a:p>
            <a:pPr>
              <a:lnSpc>
                <a:spcPct val="150000"/>
              </a:lnSpc>
            </a:pPr>
            <a:endParaRPr lang="en-US" sz="1400" dirty="0"/>
          </a:p>
          <a:p>
            <a:pPr>
              <a:lnSpc>
                <a:spcPct val="150000"/>
              </a:lnSpc>
            </a:pPr>
            <a:r>
              <a:rPr lang="en-US" sz="1400" dirty="0"/>
              <a:t>Substitute decision-making needs to be questioned – that is, that one person makes a decision on behalf of another, broadly in the person’s ‘best interests’</a:t>
            </a:r>
          </a:p>
          <a:p>
            <a:pPr>
              <a:lnSpc>
                <a:spcPct val="150000"/>
              </a:lnSpc>
            </a:pPr>
            <a:endParaRPr lang="en-US" sz="1400" dirty="0"/>
          </a:p>
          <a:p>
            <a:pPr>
              <a:lnSpc>
                <a:spcPct val="150000"/>
              </a:lnSpc>
            </a:pPr>
            <a:r>
              <a:rPr lang="en-US" sz="1400" dirty="0"/>
              <a:t>Shared decision making, likely along a spectrum, is support WITH decision-making. With this approach, there will be an intersection of values, preferences and social supports – an interdependence</a:t>
            </a:r>
          </a:p>
          <a:p>
            <a:pPr>
              <a:lnSpc>
                <a:spcPct val="150000"/>
              </a:lnSpc>
            </a:pPr>
            <a:endParaRPr lang="en-US" sz="1400" dirty="0"/>
          </a:p>
          <a:p>
            <a:pPr>
              <a:lnSpc>
                <a:spcPct val="150000"/>
              </a:lnSpc>
            </a:pPr>
            <a:r>
              <a:rPr lang="en-US" sz="1400" dirty="0"/>
              <a:t>There are no doubt challenges in implementing this approach, given that there is a need to navigate the gradual and fluctuating but progressive transitions in dementia, and hence decision making capacity.</a:t>
            </a:r>
          </a:p>
          <a:p>
            <a:pPr>
              <a:lnSpc>
                <a:spcPct val="150000"/>
              </a:lnSpc>
            </a:pPr>
            <a:r>
              <a:rPr lang="en-US" sz="1400" dirty="0"/>
              <a:t>It may be that external facilitation is needed, with care staff needing skills in this area.</a:t>
            </a:r>
          </a:p>
          <a:p>
            <a:endParaRPr lang="en-US" dirty="0"/>
          </a:p>
          <a:p>
            <a:endParaRPr lang="en-AU" dirty="0"/>
          </a:p>
        </p:txBody>
      </p:sp>
      <p:sp>
        <p:nvSpPr>
          <p:cNvPr id="4" name="Slide Number Placeholder 3"/>
          <p:cNvSpPr>
            <a:spLocks noGrp="1"/>
          </p:cNvSpPr>
          <p:nvPr>
            <p:ph type="sldNum" sz="quarter" idx="5"/>
          </p:nvPr>
        </p:nvSpPr>
        <p:spPr/>
        <p:txBody>
          <a:bodyPr/>
          <a:lstStyle/>
          <a:p>
            <a:fld id="{D199FFD1-09A9-4F45-95D3-1FB5D892ED55}" type="slidenum">
              <a:rPr lang="en-AU" smtClean="0"/>
              <a:t>7</a:t>
            </a:fld>
            <a:endParaRPr lang="en-AU"/>
          </a:p>
        </p:txBody>
      </p:sp>
    </p:spTree>
    <p:extLst>
      <p:ext uri="{BB962C8B-B14F-4D97-AF65-F5344CB8AC3E}">
        <p14:creationId xmlns:p14="http://schemas.microsoft.com/office/powerpoint/2010/main" val="2038094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sz="1400" dirty="0"/>
              <a:t>Throughout my clinical physio days, mostly in rehabilitation, we worked with patients to achieve their goals which, I have to say, were mostly to ‘go home’.</a:t>
            </a:r>
          </a:p>
          <a:p>
            <a:pPr>
              <a:lnSpc>
                <a:spcPct val="150000"/>
              </a:lnSpc>
            </a:pPr>
            <a:r>
              <a:rPr lang="en-US" sz="1400" dirty="0"/>
              <a:t>It wasn’t until I was successful a number of years ago, in obtaining a PhD scholarship through the Dementia Centre for Research Collaboration and Dementia Australia, that I really delved into shared decision-making.</a:t>
            </a:r>
          </a:p>
          <a:p>
            <a:pPr>
              <a:lnSpc>
                <a:spcPct val="150000"/>
              </a:lnSpc>
            </a:pPr>
            <a:endParaRPr lang="en-US" sz="1400" dirty="0"/>
          </a:p>
          <a:p>
            <a:pPr>
              <a:lnSpc>
                <a:spcPct val="150000"/>
              </a:lnSpc>
            </a:pPr>
            <a:r>
              <a:rPr lang="en-US" sz="1400" dirty="0"/>
              <a:t>I took my clinical background and my strong interest in moving evidence into practice into the sphere of falls prevention for people with dementia.</a:t>
            </a:r>
          </a:p>
          <a:p>
            <a:pPr>
              <a:lnSpc>
                <a:spcPct val="150000"/>
              </a:lnSpc>
            </a:pPr>
            <a:endParaRPr lang="en-US" sz="1400" dirty="0"/>
          </a:p>
          <a:p>
            <a:pPr>
              <a:lnSpc>
                <a:spcPct val="150000"/>
              </a:lnSpc>
            </a:pPr>
            <a:r>
              <a:rPr lang="en-US" sz="1400" dirty="0"/>
              <a:t>30-40% of older people fall each year, 5-10% resulting in serious injury </a:t>
            </a:r>
          </a:p>
          <a:p>
            <a:pPr>
              <a:lnSpc>
                <a:spcPct val="150000"/>
              </a:lnSpc>
            </a:pPr>
            <a:endParaRPr lang="en-US" sz="1400" dirty="0"/>
          </a:p>
          <a:p>
            <a:pPr>
              <a:lnSpc>
                <a:spcPct val="150000"/>
              </a:lnSpc>
            </a:pPr>
            <a:r>
              <a:rPr lang="en-US" sz="1400" dirty="0"/>
              <a:t>According to AIHW, for injuries caused by falls, 60% of </a:t>
            </a:r>
            <a:r>
              <a:rPr lang="en-US" sz="1400" dirty="0" err="1"/>
              <a:t>hospitalisations</a:t>
            </a:r>
            <a:r>
              <a:rPr lang="en-US" sz="1400" dirty="0"/>
              <a:t> and 94% of deaths were for people &gt;65 years – this figure continues to proportionally rise!!</a:t>
            </a:r>
          </a:p>
          <a:p>
            <a:pPr>
              <a:lnSpc>
                <a:spcPct val="150000"/>
              </a:lnSpc>
            </a:pPr>
            <a:endParaRPr lang="en-US" sz="1400" dirty="0"/>
          </a:p>
          <a:p>
            <a:pPr>
              <a:lnSpc>
                <a:spcPct val="150000"/>
              </a:lnSpc>
            </a:pPr>
            <a:r>
              <a:rPr lang="en-US" sz="1400" dirty="0"/>
              <a:t>For people with dementia, statistics are even more grim with 60 – 80% fall within a given year (depending on the type of dementia they have), they are at three times the risk of hip fracture and five times more likely to be institutionalized because of the fall/s</a:t>
            </a:r>
          </a:p>
          <a:p>
            <a:endParaRPr lang="en-US" dirty="0"/>
          </a:p>
          <a:p>
            <a:endParaRPr lang="en-AU" dirty="0"/>
          </a:p>
        </p:txBody>
      </p:sp>
      <p:sp>
        <p:nvSpPr>
          <p:cNvPr id="4" name="Slide Number Placeholder 3"/>
          <p:cNvSpPr>
            <a:spLocks noGrp="1"/>
          </p:cNvSpPr>
          <p:nvPr>
            <p:ph type="sldNum" sz="quarter" idx="5"/>
          </p:nvPr>
        </p:nvSpPr>
        <p:spPr/>
        <p:txBody>
          <a:bodyPr/>
          <a:lstStyle/>
          <a:p>
            <a:fld id="{D199FFD1-09A9-4F45-95D3-1FB5D892ED55}" type="slidenum">
              <a:rPr lang="en-AU" smtClean="0"/>
              <a:t>8</a:t>
            </a:fld>
            <a:endParaRPr lang="en-AU"/>
          </a:p>
        </p:txBody>
      </p:sp>
    </p:spTree>
    <p:extLst>
      <p:ext uri="{BB962C8B-B14F-4D97-AF65-F5344CB8AC3E}">
        <p14:creationId xmlns:p14="http://schemas.microsoft.com/office/powerpoint/2010/main" val="18376941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sz="1400" dirty="0"/>
              <a:t>At the time of commencing this work, there was a fair bit of evidence for what worked in falls prevention for the general older person population (even though falls rates weren’t going down) but there was little specific for people with dementia.</a:t>
            </a:r>
          </a:p>
          <a:p>
            <a:pPr>
              <a:lnSpc>
                <a:spcPct val="150000"/>
              </a:lnSpc>
            </a:pPr>
            <a:endParaRPr lang="en-US" sz="1400" dirty="0"/>
          </a:p>
          <a:p>
            <a:pPr>
              <a:lnSpc>
                <a:spcPct val="150000"/>
              </a:lnSpc>
            </a:pPr>
            <a:r>
              <a:rPr lang="en-US" sz="1400" dirty="0"/>
              <a:t>So as all PhD students do, I started with a review of the literature and what aspects were important to translating falls prevention evidence for this population group.</a:t>
            </a:r>
          </a:p>
          <a:p>
            <a:pPr>
              <a:lnSpc>
                <a:spcPct val="150000"/>
              </a:lnSpc>
            </a:pPr>
            <a:r>
              <a:rPr lang="en-US" sz="1400" dirty="0"/>
              <a:t>I found that the research questions being studied where not always identical to those questions of importance to the person with dementia and their carers.</a:t>
            </a:r>
          </a:p>
          <a:p>
            <a:pPr>
              <a:lnSpc>
                <a:spcPct val="150000"/>
              </a:lnSpc>
            </a:pPr>
            <a:r>
              <a:rPr lang="en-US" sz="1400" dirty="0"/>
              <a:t>To successfully translate evidence into practice, it needed to be relevant, pertinent and meaningful. </a:t>
            </a:r>
          </a:p>
          <a:p>
            <a:pPr>
              <a:lnSpc>
                <a:spcPct val="150000"/>
              </a:lnSpc>
            </a:pPr>
            <a:r>
              <a:rPr lang="en-US" sz="1400" dirty="0"/>
              <a:t>The review found that health professional involvement was important, deciphering the evidence available for the general population and how it may benefit people with dementia.</a:t>
            </a:r>
          </a:p>
          <a:p>
            <a:pPr>
              <a:lnSpc>
                <a:spcPct val="150000"/>
              </a:lnSpc>
            </a:pPr>
            <a:r>
              <a:rPr lang="en-US" sz="1400" dirty="0"/>
              <a:t>Inclusion of the caregiving dyad was also important, to provide support (physical and emotional) and to interpret health professional information and decision-making – there was an opportunity to work with the dyad, drawing on their very specific knowledge and expertise of HOW falls prevention strategies may work best.</a:t>
            </a:r>
          </a:p>
          <a:p>
            <a:pPr>
              <a:lnSpc>
                <a:spcPct val="150000"/>
              </a:lnSpc>
            </a:pPr>
            <a:r>
              <a:rPr lang="en-US" sz="1400" dirty="0"/>
              <a:t>And, coming back to a rights-based approach, accommodation of individual differences and preferences is a tenet of human rights, with the right to be treated with respect and acknowledging and working with their existing capacities</a:t>
            </a:r>
          </a:p>
          <a:p>
            <a:pPr>
              <a:lnSpc>
                <a:spcPct val="150000"/>
              </a:lnSpc>
            </a:pPr>
            <a:endParaRPr lang="en-US" sz="1400" dirty="0"/>
          </a:p>
          <a:p>
            <a:pPr>
              <a:lnSpc>
                <a:spcPct val="150000"/>
              </a:lnSpc>
            </a:pPr>
            <a:r>
              <a:rPr lang="en-US" sz="1400" dirty="0"/>
              <a:t>All of this information was collated into a discussion tool (I will show you an example shortly) but in brief it collated the options available for addressing each falls risk factor, and the benefits and disadvantages of taking on this particular strategy.</a:t>
            </a:r>
          </a:p>
          <a:p>
            <a:pPr>
              <a:lnSpc>
                <a:spcPct val="150000"/>
              </a:lnSpc>
            </a:pPr>
            <a:endParaRPr lang="en-US" sz="1400" dirty="0"/>
          </a:p>
          <a:p>
            <a:pPr>
              <a:lnSpc>
                <a:spcPct val="150000"/>
              </a:lnSpc>
            </a:pPr>
            <a:r>
              <a:rPr lang="en-US" sz="1400" dirty="0"/>
              <a:t>And finally, the context for individuals was established, through formal assessment tools (such as for functional capacity, dementia severity, activity level, self-efficacy and carer burden), plus an interview to ascertain their perceptions of falls and the meaning they attributed to falls prevention information and education.</a:t>
            </a:r>
          </a:p>
          <a:p>
            <a:endParaRPr lang="en-AU" dirty="0"/>
          </a:p>
        </p:txBody>
      </p:sp>
      <p:sp>
        <p:nvSpPr>
          <p:cNvPr id="4" name="Slide Number Placeholder 3"/>
          <p:cNvSpPr>
            <a:spLocks noGrp="1"/>
          </p:cNvSpPr>
          <p:nvPr>
            <p:ph type="sldNum" sz="quarter" idx="5"/>
          </p:nvPr>
        </p:nvSpPr>
        <p:spPr/>
        <p:txBody>
          <a:bodyPr/>
          <a:lstStyle/>
          <a:p>
            <a:fld id="{D199FFD1-09A9-4F45-95D3-1FB5D892ED55}" type="slidenum">
              <a:rPr lang="en-AU" smtClean="0"/>
              <a:t>9</a:t>
            </a:fld>
            <a:endParaRPr lang="en-AU"/>
          </a:p>
        </p:txBody>
      </p:sp>
    </p:spTree>
    <p:extLst>
      <p:ext uri="{BB962C8B-B14F-4D97-AF65-F5344CB8AC3E}">
        <p14:creationId xmlns:p14="http://schemas.microsoft.com/office/powerpoint/2010/main" val="3758487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AF197-A1F3-4895-9756-A947F48022D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7F6B36E5-0F8E-48EB-B9A7-919F4B6156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D72A7393-CB15-455B-9CB9-2842EB229328}"/>
              </a:ext>
            </a:extLst>
          </p:cNvPr>
          <p:cNvSpPr>
            <a:spLocks noGrp="1"/>
          </p:cNvSpPr>
          <p:nvPr>
            <p:ph type="dt" sz="half" idx="10"/>
          </p:nvPr>
        </p:nvSpPr>
        <p:spPr/>
        <p:txBody>
          <a:bodyPr/>
          <a:lstStyle/>
          <a:p>
            <a:fld id="{39D43157-042C-4D89-BCD3-E5896A0FBC9B}" type="datetimeFigureOut">
              <a:rPr lang="en-AU" smtClean="0"/>
              <a:t>21-Sep-23</a:t>
            </a:fld>
            <a:endParaRPr lang="en-AU"/>
          </a:p>
        </p:txBody>
      </p:sp>
      <p:sp>
        <p:nvSpPr>
          <p:cNvPr id="5" name="Footer Placeholder 4">
            <a:extLst>
              <a:ext uri="{FF2B5EF4-FFF2-40B4-BE49-F238E27FC236}">
                <a16:creationId xmlns:a16="http://schemas.microsoft.com/office/drawing/2014/main" id="{9CD6E6D1-6F56-44A4-A785-F42CEC79CBE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A3F760C-B4BC-41DE-8258-EF1785344829}"/>
              </a:ext>
            </a:extLst>
          </p:cNvPr>
          <p:cNvSpPr>
            <a:spLocks noGrp="1"/>
          </p:cNvSpPr>
          <p:nvPr>
            <p:ph type="sldNum" sz="quarter" idx="12"/>
          </p:nvPr>
        </p:nvSpPr>
        <p:spPr/>
        <p:txBody>
          <a:bodyPr/>
          <a:lstStyle/>
          <a:p>
            <a:fld id="{4BF88ACF-3FC4-419F-B182-6969329059FA}" type="slidenum">
              <a:rPr lang="en-AU" smtClean="0"/>
              <a:t>‹#›</a:t>
            </a:fld>
            <a:endParaRPr lang="en-AU"/>
          </a:p>
        </p:txBody>
      </p:sp>
    </p:spTree>
    <p:extLst>
      <p:ext uri="{BB962C8B-B14F-4D97-AF65-F5344CB8AC3E}">
        <p14:creationId xmlns:p14="http://schemas.microsoft.com/office/powerpoint/2010/main" val="3365235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37682-9E1F-4428-97C6-48CBFF83D34A}"/>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23F8D7DC-072C-49FA-88E3-44020750E8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95B8BF9-4BA8-4834-A9CD-9098FCCA3F69}"/>
              </a:ext>
            </a:extLst>
          </p:cNvPr>
          <p:cNvSpPr>
            <a:spLocks noGrp="1"/>
          </p:cNvSpPr>
          <p:nvPr>
            <p:ph type="dt" sz="half" idx="10"/>
          </p:nvPr>
        </p:nvSpPr>
        <p:spPr/>
        <p:txBody>
          <a:bodyPr/>
          <a:lstStyle/>
          <a:p>
            <a:fld id="{39D43157-042C-4D89-BCD3-E5896A0FBC9B}" type="datetimeFigureOut">
              <a:rPr lang="en-AU" smtClean="0"/>
              <a:t>21-Sep-23</a:t>
            </a:fld>
            <a:endParaRPr lang="en-AU"/>
          </a:p>
        </p:txBody>
      </p:sp>
      <p:sp>
        <p:nvSpPr>
          <p:cNvPr id="5" name="Footer Placeholder 4">
            <a:extLst>
              <a:ext uri="{FF2B5EF4-FFF2-40B4-BE49-F238E27FC236}">
                <a16:creationId xmlns:a16="http://schemas.microsoft.com/office/drawing/2014/main" id="{7499C252-5F32-46E0-AAD4-CE77BFE31E8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EA61D1D2-20B3-469B-BE3F-66B9DFDA49CC}"/>
              </a:ext>
            </a:extLst>
          </p:cNvPr>
          <p:cNvSpPr>
            <a:spLocks noGrp="1"/>
          </p:cNvSpPr>
          <p:nvPr>
            <p:ph type="sldNum" sz="quarter" idx="12"/>
          </p:nvPr>
        </p:nvSpPr>
        <p:spPr/>
        <p:txBody>
          <a:bodyPr/>
          <a:lstStyle/>
          <a:p>
            <a:fld id="{4BF88ACF-3FC4-419F-B182-6969329059FA}" type="slidenum">
              <a:rPr lang="en-AU" smtClean="0"/>
              <a:t>‹#›</a:t>
            </a:fld>
            <a:endParaRPr lang="en-AU"/>
          </a:p>
        </p:txBody>
      </p:sp>
    </p:spTree>
    <p:extLst>
      <p:ext uri="{BB962C8B-B14F-4D97-AF65-F5344CB8AC3E}">
        <p14:creationId xmlns:p14="http://schemas.microsoft.com/office/powerpoint/2010/main" val="2100168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C9D629F-241C-4C78-8594-2FA281940D7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4BC5D27A-0E1B-4896-A097-3708523C54B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D5F9797-666C-4A2C-981F-784F82CB7079}"/>
              </a:ext>
            </a:extLst>
          </p:cNvPr>
          <p:cNvSpPr>
            <a:spLocks noGrp="1"/>
          </p:cNvSpPr>
          <p:nvPr>
            <p:ph type="dt" sz="half" idx="10"/>
          </p:nvPr>
        </p:nvSpPr>
        <p:spPr/>
        <p:txBody>
          <a:bodyPr/>
          <a:lstStyle/>
          <a:p>
            <a:fld id="{39D43157-042C-4D89-BCD3-E5896A0FBC9B}" type="datetimeFigureOut">
              <a:rPr lang="en-AU" smtClean="0"/>
              <a:t>21-Sep-23</a:t>
            </a:fld>
            <a:endParaRPr lang="en-AU"/>
          </a:p>
        </p:txBody>
      </p:sp>
      <p:sp>
        <p:nvSpPr>
          <p:cNvPr id="5" name="Footer Placeholder 4">
            <a:extLst>
              <a:ext uri="{FF2B5EF4-FFF2-40B4-BE49-F238E27FC236}">
                <a16:creationId xmlns:a16="http://schemas.microsoft.com/office/drawing/2014/main" id="{20C9D274-B791-4C8A-AB65-A8A1C017E61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F700E15-3531-4324-AE25-0E0980B8AB6D}"/>
              </a:ext>
            </a:extLst>
          </p:cNvPr>
          <p:cNvSpPr>
            <a:spLocks noGrp="1"/>
          </p:cNvSpPr>
          <p:nvPr>
            <p:ph type="sldNum" sz="quarter" idx="12"/>
          </p:nvPr>
        </p:nvSpPr>
        <p:spPr/>
        <p:txBody>
          <a:bodyPr/>
          <a:lstStyle/>
          <a:p>
            <a:fld id="{4BF88ACF-3FC4-419F-B182-6969329059FA}" type="slidenum">
              <a:rPr lang="en-AU" smtClean="0"/>
              <a:t>‹#›</a:t>
            </a:fld>
            <a:endParaRPr lang="en-AU"/>
          </a:p>
        </p:txBody>
      </p:sp>
    </p:spTree>
    <p:extLst>
      <p:ext uri="{BB962C8B-B14F-4D97-AF65-F5344CB8AC3E}">
        <p14:creationId xmlns:p14="http://schemas.microsoft.com/office/powerpoint/2010/main" val="280090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8D37A-155D-43F9-9E05-28ABFDADBBEA}"/>
              </a:ext>
            </a:extLst>
          </p:cNvPr>
          <p:cNvSpPr>
            <a:spLocks noGrp="1"/>
          </p:cNvSpPr>
          <p:nvPr>
            <p:ph type="title" hasCustomPrompt="1"/>
          </p:nvPr>
        </p:nvSpPr>
        <p:spPr/>
        <p:txBody>
          <a:bodyPr/>
          <a:lstStyle>
            <a:lvl1pPr>
              <a:defRPr/>
            </a:lvl1pPr>
          </a:lstStyle>
          <a:p>
            <a:r>
              <a:rPr lang="en-US" dirty="0"/>
              <a:t>Click to add title</a:t>
            </a:r>
            <a:endParaRPr lang="en-AU" dirty="0"/>
          </a:p>
        </p:txBody>
      </p:sp>
      <p:sp>
        <p:nvSpPr>
          <p:cNvPr id="4" name="Date Placeholder 3">
            <a:extLst>
              <a:ext uri="{FF2B5EF4-FFF2-40B4-BE49-F238E27FC236}">
                <a16:creationId xmlns:a16="http://schemas.microsoft.com/office/drawing/2014/main" id="{E6B38B4C-BC58-4DCA-8D8C-BC591D743C05}"/>
              </a:ext>
            </a:extLst>
          </p:cNvPr>
          <p:cNvSpPr>
            <a:spLocks noGrp="1"/>
          </p:cNvSpPr>
          <p:nvPr>
            <p:ph type="dt" sz="half" idx="10"/>
          </p:nvPr>
        </p:nvSpPr>
        <p:spPr/>
        <p:txBody>
          <a:bodyPr/>
          <a:lstStyle/>
          <a:p>
            <a:fld id="{E6E5A37C-EB52-4484-B08C-AFE0DEFE4208}" type="datetime1">
              <a:rPr lang="en-AU" smtClean="0"/>
              <a:t>21-Sep-23</a:t>
            </a:fld>
            <a:endParaRPr lang="en-AU" dirty="0"/>
          </a:p>
        </p:txBody>
      </p:sp>
      <p:sp>
        <p:nvSpPr>
          <p:cNvPr id="5" name="Footer Placeholder 4">
            <a:extLst>
              <a:ext uri="{FF2B5EF4-FFF2-40B4-BE49-F238E27FC236}">
                <a16:creationId xmlns:a16="http://schemas.microsoft.com/office/drawing/2014/main" id="{D58EA2FA-1442-48CD-A475-9DA3C15EEADC}"/>
              </a:ext>
            </a:extLst>
          </p:cNvPr>
          <p:cNvSpPr>
            <a:spLocks noGrp="1"/>
          </p:cNvSpPr>
          <p:nvPr>
            <p:ph type="ftr" sz="quarter" idx="11"/>
          </p:nvPr>
        </p:nvSpPr>
        <p:spPr/>
        <p:txBody>
          <a:bodyPr/>
          <a:lstStyle/>
          <a:p>
            <a:r>
              <a:rPr lang="en-AU" dirty="0"/>
              <a:t>Presentation Name</a:t>
            </a:r>
          </a:p>
        </p:txBody>
      </p:sp>
      <p:sp>
        <p:nvSpPr>
          <p:cNvPr id="8" name="Slide Number Placeholder 7">
            <a:extLst>
              <a:ext uri="{FF2B5EF4-FFF2-40B4-BE49-F238E27FC236}">
                <a16:creationId xmlns:a16="http://schemas.microsoft.com/office/drawing/2014/main" id="{21F8B70E-1432-4901-A840-93707531ADE4}"/>
              </a:ext>
            </a:extLst>
          </p:cNvPr>
          <p:cNvSpPr>
            <a:spLocks noGrp="1"/>
          </p:cNvSpPr>
          <p:nvPr>
            <p:ph type="sldNum" sz="quarter" idx="12"/>
          </p:nvPr>
        </p:nvSpPr>
        <p:spPr>
          <a:xfrm>
            <a:off x="11432499" y="6257285"/>
            <a:ext cx="499533" cy="405607"/>
          </a:xfrm>
          <a:custGeom>
            <a:avLst/>
            <a:gdLst>
              <a:gd name="connsiteX0" fmla="*/ 0 w 374650"/>
              <a:gd name="connsiteY0" fmla="*/ 0 h 374650"/>
              <a:gd name="connsiteX1" fmla="*/ 187325 w 374650"/>
              <a:gd name="connsiteY1" fmla="*/ 0 h 374650"/>
              <a:gd name="connsiteX2" fmla="*/ 374650 w 374650"/>
              <a:gd name="connsiteY2" fmla="*/ 187325 h 374650"/>
              <a:gd name="connsiteX3" fmla="*/ 187325 w 374650"/>
              <a:gd name="connsiteY3" fmla="*/ 374650 h 374650"/>
              <a:gd name="connsiteX4" fmla="*/ 0 w 374650"/>
              <a:gd name="connsiteY4" fmla="*/ 187325 h 374650"/>
              <a:gd name="connsiteX5" fmla="*/ 0 w 374650"/>
              <a:gd name="connsiteY5" fmla="*/ 0 h 37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650" h="374650">
                <a:moveTo>
                  <a:pt x="0" y="0"/>
                </a:moveTo>
                <a:lnTo>
                  <a:pt x="187325" y="0"/>
                </a:lnTo>
                <a:cubicBezTo>
                  <a:pt x="290968" y="0"/>
                  <a:pt x="374650" y="83682"/>
                  <a:pt x="374650" y="187325"/>
                </a:cubicBezTo>
                <a:cubicBezTo>
                  <a:pt x="374650" y="290584"/>
                  <a:pt x="290968" y="374650"/>
                  <a:pt x="187325" y="374650"/>
                </a:cubicBezTo>
                <a:cubicBezTo>
                  <a:pt x="83682" y="374650"/>
                  <a:pt x="0" y="290584"/>
                  <a:pt x="0" y="187325"/>
                </a:cubicBezTo>
                <a:cubicBezTo>
                  <a:pt x="0" y="0"/>
                  <a:pt x="0" y="0"/>
                  <a:pt x="0" y="0"/>
                </a:cubicBezTo>
                <a:close/>
              </a:path>
            </a:pathLst>
          </a:custGeom>
          <a:solidFill>
            <a:schemeClr val="accent3"/>
          </a:solidFill>
        </p:spPr>
        <p:txBody>
          <a:bodyPr wrap="square">
            <a:noAutofit/>
          </a:bodyPr>
          <a:lstStyle>
            <a:lvl1pPr algn="ctr">
              <a:defRPr/>
            </a:lvl1pPr>
          </a:lstStyle>
          <a:p>
            <a:fld id="{BD1B3FBD-3162-49DE-8D80-7B8A5FA4858B}" type="slidenum">
              <a:rPr lang="en-AU" smtClean="0"/>
              <a:pPr/>
              <a:t>‹#›</a:t>
            </a:fld>
            <a:endParaRPr lang="en-AU" dirty="0"/>
          </a:p>
        </p:txBody>
      </p:sp>
      <p:sp>
        <p:nvSpPr>
          <p:cNvPr id="10" name="Content Placeholder 5">
            <a:extLst>
              <a:ext uri="{FF2B5EF4-FFF2-40B4-BE49-F238E27FC236}">
                <a16:creationId xmlns:a16="http://schemas.microsoft.com/office/drawing/2014/main" id="{37860231-527B-485A-982A-D4B87B4D1023}"/>
              </a:ext>
            </a:extLst>
          </p:cNvPr>
          <p:cNvSpPr>
            <a:spLocks noGrp="1"/>
          </p:cNvSpPr>
          <p:nvPr>
            <p:ph sz="quarter" idx="14" hasCustomPrompt="1"/>
          </p:nvPr>
        </p:nvSpPr>
        <p:spPr>
          <a:xfrm>
            <a:off x="779488" y="1566888"/>
            <a:ext cx="10653011" cy="4606643"/>
          </a:xfrm>
        </p:spPr>
        <p:txBody>
          <a:bodyPr/>
          <a:lstStyle>
            <a:lvl1pPr marL="0" marR="0" indent="0" algn="l" defTabSz="685783" rtl="0" eaLnBrk="1" fontAlgn="auto" latinLnBrk="0" hangingPunct="1">
              <a:lnSpc>
                <a:spcPct val="100000"/>
              </a:lnSpc>
              <a:spcBef>
                <a:spcPts val="0"/>
              </a:spcBef>
              <a:spcAft>
                <a:spcPts val="0"/>
              </a:spcAft>
              <a:buClrTx/>
              <a:buSzTx/>
              <a:buFont typeface="Arial" panose="020B0604020202020204" pitchFamily="34" charset="0"/>
              <a:buNone/>
              <a:tabLst/>
              <a:defRPr>
                <a:solidFill>
                  <a:schemeClr val="accent1"/>
                </a:solidFill>
              </a:defRPr>
            </a:lvl1pPr>
            <a:lvl5pPr>
              <a:defRPr/>
            </a:lvl5pPr>
          </a:lstStyle>
          <a:p>
            <a:pPr marL="0" marR="0" lvl="0" indent="0" algn="l" defTabSz="685783"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on this text to make it disappear, and start writing for a text only slide, OR for other items such as: Table / Chart / SmartArt / Image / Media, click on the icons in the middle of the placeholder. There are eight type styles, available as List Levels, press the Increase / Decrease button in the paragraph section of the home ribbon to move through the styles.</a:t>
            </a:r>
          </a:p>
          <a:p>
            <a:pPr lvl="0"/>
            <a:r>
              <a:rPr lang="en-US" dirty="0"/>
              <a:t>Edit Master text styles</a:t>
            </a:r>
            <a:br>
              <a:rPr lang="en-US" dirty="0"/>
            </a:br>
            <a:endParaRPr lang="en-US" dirty="0"/>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endParaRPr lang="en-AU" dirty="0"/>
          </a:p>
        </p:txBody>
      </p:sp>
    </p:spTree>
    <p:extLst>
      <p:ext uri="{BB962C8B-B14F-4D97-AF65-F5344CB8AC3E}">
        <p14:creationId xmlns:p14="http://schemas.microsoft.com/office/powerpoint/2010/main" val="26006985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mart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A9C56-65A1-4865-8089-A8517B20F942}"/>
              </a:ext>
            </a:extLst>
          </p:cNvPr>
          <p:cNvSpPr>
            <a:spLocks noGrp="1"/>
          </p:cNvSpPr>
          <p:nvPr>
            <p:ph type="title" hasCustomPrompt="1"/>
          </p:nvPr>
        </p:nvSpPr>
        <p:spPr/>
        <p:txBody>
          <a:bodyPr/>
          <a:lstStyle>
            <a:lvl1pPr>
              <a:defRPr/>
            </a:lvl1pPr>
          </a:lstStyle>
          <a:p>
            <a:r>
              <a:rPr lang="en-US" dirty="0"/>
              <a:t>SmartArt slide</a:t>
            </a:r>
            <a:endParaRPr lang="en-AU" dirty="0"/>
          </a:p>
        </p:txBody>
      </p:sp>
      <p:sp>
        <p:nvSpPr>
          <p:cNvPr id="3" name="Date Placeholder 2">
            <a:extLst>
              <a:ext uri="{FF2B5EF4-FFF2-40B4-BE49-F238E27FC236}">
                <a16:creationId xmlns:a16="http://schemas.microsoft.com/office/drawing/2014/main" id="{C034083B-3BF3-464E-9E91-710E303F258D}"/>
              </a:ext>
            </a:extLst>
          </p:cNvPr>
          <p:cNvSpPr>
            <a:spLocks noGrp="1"/>
          </p:cNvSpPr>
          <p:nvPr>
            <p:ph type="dt" sz="half" idx="10"/>
          </p:nvPr>
        </p:nvSpPr>
        <p:spPr/>
        <p:txBody>
          <a:bodyPr/>
          <a:lstStyle/>
          <a:p>
            <a:fld id="{15FC53FB-22D3-4F5A-9626-BC20727676F1}" type="datetime1">
              <a:rPr lang="en-AU" smtClean="0"/>
              <a:t>21-Sep-23</a:t>
            </a:fld>
            <a:endParaRPr lang="en-AU" dirty="0"/>
          </a:p>
        </p:txBody>
      </p:sp>
      <p:sp>
        <p:nvSpPr>
          <p:cNvPr id="4" name="Footer Placeholder 3">
            <a:extLst>
              <a:ext uri="{FF2B5EF4-FFF2-40B4-BE49-F238E27FC236}">
                <a16:creationId xmlns:a16="http://schemas.microsoft.com/office/drawing/2014/main" id="{66041FBC-BE0D-4196-AE24-F46FED2FB6B6}"/>
              </a:ext>
            </a:extLst>
          </p:cNvPr>
          <p:cNvSpPr>
            <a:spLocks noGrp="1"/>
          </p:cNvSpPr>
          <p:nvPr>
            <p:ph type="ftr" sz="quarter" idx="11"/>
          </p:nvPr>
        </p:nvSpPr>
        <p:spPr/>
        <p:txBody>
          <a:bodyPr/>
          <a:lstStyle/>
          <a:p>
            <a:r>
              <a:rPr lang="en-AU" dirty="0"/>
              <a:t>Presentation Name</a:t>
            </a:r>
          </a:p>
        </p:txBody>
      </p:sp>
      <p:sp>
        <p:nvSpPr>
          <p:cNvPr id="7" name="Slide Number Placeholder 6">
            <a:extLst>
              <a:ext uri="{FF2B5EF4-FFF2-40B4-BE49-F238E27FC236}">
                <a16:creationId xmlns:a16="http://schemas.microsoft.com/office/drawing/2014/main" id="{9EACBAF6-48D6-466D-ADAB-A3D32305587E}"/>
              </a:ext>
            </a:extLst>
          </p:cNvPr>
          <p:cNvSpPr>
            <a:spLocks noGrp="1"/>
          </p:cNvSpPr>
          <p:nvPr>
            <p:ph type="sldNum" sz="quarter" idx="12"/>
          </p:nvPr>
        </p:nvSpPr>
        <p:spPr>
          <a:xfrm>
            <a:off x="11432498" y="6257284"/>
            <a:ext cx="499533" cy="374650"/>
          </a:xfrm>
          <a:custGeom>
            <a:avLst/>
            <a:gdLst>
              <a:gd name="connsiteX0" fmla="*/ 0 w 374650"/>
              <a:gd name="connsiteY0" fmla="*/ 0 h 374650"/>
              <a:gd name="connsiteX1" fmla="*/ 187325 w 374650"/>
              <a:gd name="connsiteY1" fmla="*/ 0 h 374650"/>
              <a:gd name="connsiteX2" fmla="*/ 374650 w 374650"/>
              <a:gd name="connsiteY2" fmla="*/ 187325 h 374650"/>
              <a:gd name="connsiteX3" fmla="*/ 187325 w 374650"/>
              <a:gd name="connsiteY3" fmla="*/ 374650 h 374650"/>
              <a:gd name="connsiteX4" fmla="*/ 0 w 374650"/>
              <a:gd name="connsiteY4" fmla="*/ 187325 h 374650"/>
              <a:gd name="connsiteX5" fmla="*/ 0 w 374650"/>
              <a:gd name="connsiteY5" fmla="*/ 0 h 37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650" h="374650">
                <a:moveTo>
                  <a:pt x="0" y="0"/>
                </a:moveTo>
                <a:lnTo>
                  <a:pt x="187325" y="0"/>
                </a:lnTo>
                <a:cubicBezTo>
                  <a:pt x="290968" y="0"/>
                  <a:pt x="374650" y="83682"/>
                  <a:pt x="374650" y="187325"/>
                </a:cubicBezTo>
                <a:cubicBezTo>
                  <a:pt x="374650" y="290584"/>
                  <a:pt x="290968" y="374650"/>
                  <a:pt x="187325" y="374650"/>
                </a:cubicBezTo>
                <a:cubicBezTo>
                  <a:pt x="83682" y="374650"/>
                  <a:pt x="0" y="290584"/>
                  <a:pt x="0" y="187325"/>
                </a:cubicBezTo>
                <a:cubicBezTo>
                  <a:pt x="0" y="0"/>
                  <a:pt x="0" y="0"/>
                  <a:pt x="0" y="0"/>
                </a:cubicBezTo>
                <a:close/>
              </a:path>
            </a:pathLst>
          </a:custGeom>
          <a:solidFill>
            <a:schemeClr val="accent3"/>
          </a:solidFill>
        </p:spPr>
        <p:txBody>
          <a:bodyPr wrap="square">
            <a:noAutofit/>
          </a:bodyPr>
          <a:lstStyle>
            <a:lvl1pPr algn="ctr">
              <a:defRPr/>
            </a:lvl1pPr>
          </a:lstStyle>
          <a:p>
            <a:fld id="{BD1B3FBD-3162-49DE-8D80-7B8A5FA4858B}" type="slidenum">
              <a:rPr lang="en-AU" smtClean="0"/>
              <a:pPr/>
              <a:t>‹#›</a:t>
            </a:fld>
            <a:endParaRPr lang="en-AU" dirty="0"/>
          </a:p>
        </p:txBody>
      </p:sp>
      <p:sp>
        <p:nvSpPr>
          <p:cNvPr id="6" name="SmartArt Placeholder 5">
            <a:extLst>
              <a:ext uri="{FF2B5EF4-FFF2-40B4-BE49-F238E27FC236}">
                <a16:creationId xmlns:a16="http://schemas.microsoft.com/office/drawing/2014/main" id="{8955EC61-B887-4CFF-8DA1-B6A29194CBAB}"/>
              </a:ext>
            </a:extLst>
          </p:cNvPr>
          <p:cNvSpPr>
            <a:spLocks noGrp="1"/>
          </p:cNvSpPr>
          <p:nvPr>
            <p:ph type="dgm" sz="quarter" idx="13"/>
          </p:nvPr>
        </p:nvSpPr>
        <p:spPr>
          <a:xfrm>
            <a:off x="779486" y="1948269"/>
            <a:ext cx="10652631" cy="3928656"/>
          </a:xfrm>
        </p:spPr>
        <p:txBody>
          <a:bodyPr/>
          <a:lstStyle>
            <a:lvl1pPr>
              <a:defRPr sz="1400" b="0">
                <a:solidFill>
                  <a:schemeClr val="tx1"/>
                </a:solidFill>
              </a:defRPr>
            </a:lvl1pPr>
          </a:lstStyle>
          <a:p>
            <a:r>
              <a:rPr lang="en-US" dirty="0"/>
              <a:t>Click icon to add SmartArt graphic</a:t>
            </a:r>
            <a:endParaRPr lang="en-GB" dirty="0"/>
          </a:p>
        </p:txBody>
      </p:sp>
    </p:spTree>
    <p:extLst>
      <p:ext uri="{BB962C8B-B14F-4D97-AF65-F5344CB8AC3E}">
        <p14:creationId xmlns:p14="http://schemas.microsoft.com/office/powerpoint/2010/main" val="3775431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8D37A-155D-43F9-9E05-28ABFDADBBEA}"/>
              </a:ext>
            </a:extLst>
          </p:cNvPr>
          <p:cNvSpPr>
            <a:spLocks noGrp="1"/>
          </p:cNvSpPr>
          <p:nvPr>
            <p:ph type="title" hasCustomPrompt="1"/>
          </p:nvPr>
        </p:nvSpPr>
        <p:spPr/>
        <p:txBody>
          <a:bodyPr/>
          <a:lstStyle>
            <a:lvl1pPr>
              <a:defRPr/>
            </a:lvl1pPr>
          </a:lstStyle>
          <a:p>
            <a:r>
              <a:rPr lang="en-US" dirty="0"/>
              <a:t>Click to add title</a:t>
            </a:r>
            <a:endParaRPr lang="en-AU" dirty="0"/>
          </a:p>
        </p:txBody>
      </p:sp>
      <p:sp>
        <p:nvSpPr>
          <p:cNvPr id="4" name="Date Placeholder 3">
            <a:extLst>
              <a:ext uri="{FF2B5EF4-FFF2-40B4-BE49-F238E27FC236}">
                <a16:creationId xmlns:a16="http://schemas.microsoft.com/office/drawing/2014/main" id="{E6B38B4C-BC58-4DCA-8D8C-BC591D743C05}"/>
              </a:ext>
            </a:extLst>
          </p:cNvPr>
          <p:cNvSpPr>
            <a:spLocks noGrp="1"/>
          </p:cNvSpPr>
          <p:nvPr>
            <p:ph type="dt" sz="half" idx="10"/>
          </p:nvPr>
        </p:nvSpPr>
        <p:spPr/>
        <p:txBody>
          <a:bodyPr/>
          <a:lstStyle/>
          <a:p>
            <a:fld id="{E6E5A37C-EB52-4484-B08C-AFE0DEFE4208}" type="datetime1">
              <a:rPr lang="en-AU" smtClean="0"/>
              <a:t>21-Sep-23</a:t>
            </a:fld>
            <a:endParaRPr lang="en-AU" dirty="0"/>
          </a:p>
        </p:txBody>
      </p:sp>
      <p:sp>
        <p:nvSpPr>
          <p:cNvPr id="5" name="Footer Placeholder 4">
            <a:extLst>
              <a:ext uri="{FF2B5EF4-FFF2-40B4-BE49-F238E27FC236}">
                <a16:creationId xmlns:a16="http://schemas.microsoft.com/office/drawing/2014/main" id="{D58EA2FA-1442-48CD-A475-9DA3C15EEADC}"/>
              </a:ext>
            </a:extLst>
          </p:cNvPr>
          <p:cNvSpPr>
            <a:spLocks noGrp="1"/>
          </p:cNvSpPr>
          <p:nvPr>
            <p:ph type="ftr" sz="quarter" idx="11"/>
          </p:nvPr>
        </p:nvSpPr>
        <p:spPr/>
        <p:txBody>
          <a:bodyPr/>
          <a:lstStyle/>
          <a:p>
            <a:r>
              <a:rPr lang="en-AU" dirty="0"/>
              <a:t>Presentation Name</a:t>
            </a:r>
          </a:p>
        </p:txBody>
      </p:sp>
      <p:sp>
        <p:nvSpPr>
          <p:cNvPr id="8" name="Slide Number Placeholder 7">
            <a:extLst>
              <a:ext uri="{FF2B5EF4-FFF2-40B4-BE49-F238E27FC236}">
                <a16:creationId xmlns:a16="http://schemas.microsoft.com/office/drawing/2014/main" id="{21F8B70E-1432-4901-A840-93707531ADE4}"/>
              </a:ext>
            </a:extLst>
          </p:cNvPr>
          <p:cNvSpPr>
            <a:spLocks noGrp="1"/>
          </p:cNvSpPr>
          <p:nvPr>
            <p:ph type="sldNum" sz="quarter" idx="12"/>
          </p:nvPr>
        </p:nvSpPr>
        <p:spPr>
          <a:xfrm>
            <a:off x="11432499" y="6257284"/>
            <a:ext cx="499533" cy="374650"/>
          </a:xfrm>
          <a:custGeom>
            <a:avLst/>
            <a:gdLst>
              <a:gd name="connsiteX0" fmla="*/ 0 w 374650"/>
              <a:gd name="connsiteY0" fmla="*/ 0 h 374650"/>
              <a:gd name="connsiteX1" fmla="*/ 187325 w 374650"/>
              <a:gd name="connsiteY1" fmla="*/ 0 h 374650"/>
              <a:gd name="connsiteX2" fmla="*/ 374650 w 374650"/>
              <a:gd name="connsiteY2" fmla="*/ 187325 h 374650"/>
              <a:gd name="connsiteX3" fmla="*/ 187325 w 374650"/>
              <a:gd name="connsiteY3" fmla="*/ 374650 h 374650"/>
              <a:gd name="connsiteX4" fmla="*/ 0 w 374650"/>
              <a:gd name="connsiteY4" fmla="*/ 187325 h 374650"/>
              <a:gd name="connsiteX5" fmla="*/ 0 w 374650"/>
              <a:gd name="connsiteY5" fmla="*/ 0 h 37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650" h="374650">
                <a:moveTo>
                  <a:pt x="0" y="0"/>
                </a:moveTo>
                <a:lnTo>
                  <a:pt x="187325" y="0"/>
                </a:lnTo>
                <a:cubicBezTo>
                  <a:pt x="290968" y="0"/>
                  <a:pt x="374650" y="83682"/>
                  <a:pt x="374650" y="187325"/>
                </a:cubicBezTo>
                <a:cubicBezTo>
                  <a:pt x="374650" y="290584"/>
                  <a:pt x="290968" y="374650"/>
                  <a:pt x="187325" y="374650"/>
                </a:cubicBezTo>
                <a:cubicBezTo>
                  <a:pt x="83682" y="374650"/>
                  <a:pt x="0" y="290584"/>
                  <a:pt x="0" y="187325"/>
                </a:cubicBezTo>
                <a:cubicBezTo>
                  <a:pt x="0" y="0"/>
                  <a:pt x="0" y="0"/>
                  <a:pt x="0" y="0"/>
                </a:cubicBezTo>
                <a:close/>
              </a:path>
            </a:pathLst>
          </a:custGeom>
          <a:solidFill>
            <a:schemeClr val="accent3"/>
          </a:solidFill>
        </p:spPr>
        <p:txBody>
          <a:bodyPr wrap="square">
            <a:noAutofit/>
          </a:bodyPr>
          <a:lstStyle>
            <a:lvl1pPr algn="ctr">
              <a:defRPr/>
            </a:lvl1pPr>
          </a:lstStyle>
          <a:p>
            <a:fld id="{BD1B3FBD-3162-49DE-8D80-7B8A5FA4858B}" type="slidenum">
              <a:rPr lang="en-AU" smtClean="0"/>
              <a:pPr/>
              <a:t>‹#›</a:t>
            </a:fld>
            <a:endParaRPr lang="en-AU" dirty="0"/>
          </a:p>
        </p:txBody>
      </p:sp>
      <p:sp>
        <p:nvSpPr>
          <p:cNvPr id="10" name="Content Placeholder 5">
            <a:extLst>
              <a:ext uri="{FF2B5EF4-FFF2-40B4-BE49-F238E27FC236}">
                <a16:creationId xmlns:a16="http://schemas.microsoft.com/office/drawing/2014/main" id="{37860231-527B-485A-982A-D4B87B4D1023}"/>
              </a:ext>
            </a:extLst>
          </p:cNvPr>
          <p:cNvSpPr>
            <a:spLocks noGrp="1"/>
          </p:cNvSpPr>
          <p:nvPr>
            <p:ph sz="quarter" idx="14" hasCustomPrompt="1"/>
          </p:nvPr>
        </p:nvSpPr>
        <p:spPr>
          <a:xfrm>
            <a:off x="779488" y="1822191"/>
            <a:ext cx="10653011" cy="4351338"/>
          </a:xfrm>
        </p:spPr>
        <p:txBody>
          <a:bodyPr/>
          <a:lstStyle>
            <a:lvl1pPr marL="0" marR="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lvl1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on the relevant icon at the </a:t>
            </a:r>
            <a:r>
              <a:rPr lang="en-US" dirty="0" err="1"/>
              <a:t>centre</a:t>
            </a:r>
            <a:r>
              <a:rPr lang="en-US" dirty="0"/>
              <a:t> of the placeholder to add: Text / Table / Chart / SmartArt / Image / Media. There are eight type styles, available as List Levels. Press the Increase / Decrease button in the paragraph section of the home ribbon to move through the styles</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6006985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627AEF-A3D5-4D6E-A4F0-B7F90B60978C}"/>
              </a:ext>
            </a:extLst>
          </p:cNvPr>
          <p:cNvSpPr>
            <a:spLocks noGrp="1"/>
          </p:cNvSpPr>
          <p:nvPr>
            <p:ph type="dt" sz="half" idx="10"/>
          </p:nvPr>
        </p:nvSpPr>
        <p:spPr/>
        <p:txBody>
          <a:bodyPr/>
          <a:lstStyle/>
          <a:p>
            <a:fld id="{53D5E754-0E88-4B62-8DAF-B0887475A538}" type="datetime1">
              <a:rPr lang="en-AU" smtClean="0"/>
              <a:t>21-Sep-23</a:t>
            </a:fld>
            <a:endParaRPr lang="en-AU" dirty="0"/>
          </a:p>
        </p:txBody>
      </p:sp>
      <p:sp>
        <p:nvSpPr>
          <p:cNvPr id="3" name="Footer Placeholder 2">
            <a:extLst>
              <a:ext uri="{FF2B5EF4-FFF2-40B4-BE49-F238E27FC236}">
                <a16:creationId xmlns:a16="http://schemas.microsoft.com/office/drawing/2014/main" id="{CD06BA74-C434-43F9-AB45-F72AE1533029}"/>
              </a:ext>
            </a:extLst>
          </p:cNvPr>
          <p:cNvSpPr>
            <a:spLocks noGrp="1"/>
          </p:cNvSpPr>
          <p:nvPr>
            <p:ph type="ftr" sz="quarter" idx="11"/>
          </p:nvPr>
        </p:nvSpPr>
        <p:spPr/>
        <p:txBody>
          <a:bodyPr/>
          <a:lstStyle/>
          <a:p>
            <a:r>
              <a:rPr lang="en-AU" dirty="0"/>
              <a:t>Presentation Name</a:t>
            </a:r>
          </a:p>
        </p:txBody>
      </p:sp>
      <p:sp>
        <p:nvSpPr>
          <p:cNvPr id="6" name="Slide Number Placeholder 5">
            <a:extLst>
              <a:ext uri="{FF2B5EF4-FFF2-40B4-BE49-F238E27FC236}">
                <a16:creationId xmlns:a16="http://schemas.microsoft.com/office/drawing/2014/main" id="{94FBBB05-F716-4F92-8C01-B32E75785CC9}"/>
              </a:ext>
            </a:extLst>
          </p:cNvPr>
          <p:cNvSpPr>
            <a:spLocks noGrp="1"/>
          </p:cNvSpPr>
          <p:nvPr>
            <p:ph type="sldNum" sz="quarter" idx="12"/>
          </p:nvPr>
        </p:nvSpPr>
        <p:spPr>
          <a:xfrm>
            <a:off x="11432498" y="6257284"/>
            <a:ext cx="499533" cy="374650"/>
          </a:xfrm>
          <a:custGeom>
            <a:avLst/>
            <a:gdLst>
              <a:gd name="connsiteX0" fmla="*/ 0 w 374650"/>
              <a:gd name="connsiteY0" fmla="*/ 0 h 374650"/>
              <a:gd name="connsiteX1" fmla="*/ 187325 w 374650"/>
              <a:gd name="connsiteY1" fmla="*/ 0 h 374650"/>
              <a:gd name="connsiteX2" fmla="*/ 374650 w 374650"/>
              <a:gd name="connsiteY2" fmla="*/ 187325 h 374650"/>
              <a:gd name="connsiteX3" fmla="*/ 187325 w 374650"/>
              <a:gd name="connsiteY3" fmla="*/ 374650 h 374650"/>
              <a:gd name="connsiteX4" fmla="*/ 0 w 374650"/>
              <a:gd name="connsiteY4" fmla="*/ 187325 h 374650"/>
              <a:gd name="connsiteX5" fmla="*/ 0 w 374650"/>
              <a:gd name="connsiteY5" fmla="*/ 0 h 37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650" h="374650">
                <a:moveTo>
                  <a:pt x="0" y="0"/>
                </a:moveTo>
                <a:lnTo>
                  <a:pt x="187325" y="0"/>
                </a:lnTo>
                <a:cubicBezTo>
                  <a:pt x="290968" y="0"/>
                  <a:pt x="374650" y="83682"/>
                  <a:pt x="374650" y="187325"/>
                </a:cubicBezTo>
                <a:cubicBezTo>
                  <a:pt x="374650" y="290584"/>
                  <a:pt x="290968" y="374650"/>
                  <a:pt x="187325" y="374650"/>
                </a:cubicBezTo>
                <a:cubicBezTo>
                  <a:pt x="83682" y="374650"/>
                  <a:pt x="0" y="290584"/>
                  <a:pt x="0" y="187325"/>
                </a:cubicBezTo>
                <a:cubicBezTo>
                  <a:pt x="0" y="0"/>
                  <a:pt x="0" y="0"/>
                  <a:pt x="0" y="0"/>
                </a:cubicBezTo>
                <a:close/>
              </a:path>
            </a:pathLst>
          </a:custGeom>
          <a:solidFill>
            <a:schemeClr val="accent3"/>
          </a:solidFill>
        </p:spPr>
        <p:txBody>
          <a:bodyPr wrap="square">
            <a:noAutofit/>
          </a:bodyPr>
          <a:lstStyle>
            <a:lvl1pPr algn="ctr">
              <a:defRPr/>
            </a:lvl1pPr>
          </a:lstStyle>
          <a:p>
            <a:fld id="{BD1B3FBD-3162-49DE-8D80-7B8A5FA4858B}" type="slidenum">
              <a:rPr lang="en-AU" smtClean="0"/>
              <a:pPr/>
              <a:t>‹#›</a:t>
            </a:fld>
            <a:endParaRPr lang="en-AU" dirty="0"/>
          </a:p>
        </p:txBody>
      </p:sp>
    </p:spTree>
    <p:extLst>
      <p:ext uri="{BB962C8B-B14F-4D97-AF65-F5344CB8AC3E}">
        <p14:creationId xmlns:p14="http://schemas.microsoft.com/office/powerpoint/2010/main" val="3195558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F88AD-A8DC-4306-B1E6-DF43A328FF80}"/>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4A7DCFB2-596C-4081-8989-63C4DBE694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56D9877-C386-48CE-9A04-F5EDCD175863}"/>
              </a:ext>
            </a:extLst>
          </p:cNvPr>
          <p:cNvSpPr>
            <a:spLocks noGrp="1"/>
          </p:cNvSpPr>
          <p:nvPr>
            <p:ph type="dt" sz="half" idx="10"/>
          </p:nvPr>
        </p:nvSpPr>
        <p:spPr/>
        <p:txBody>
          <a:bodyPr/>
          <a:lstStyle/>
          <a:p>
            <a:fld id="{39D43157-042C-4D89-BCD3-E5896A0FBC9B}" type="datetimeFigureOut">
              <a:rPr lang="en-AU" smtClean="0"/>
              <a:t>21-Sep-23</a:t>
            </a:fld>
            <a:endParaRPr lang="en-AU"/>
          </a:p>
        </p:txBody>
      </p:sp>
      <p:sp>
        <p:nvSpPr>
          <p:cNvPr id="5" name="Footer Placeholder 4">
            <a:extLst>
              <a:ext uri="{FF2B5EF4-FFF2-40B4-BE49-F238E27FC236}">
                <a16:creationId xmlns:a16="http://schemas.microsoft.com/office/drawing/2014/main" id="{340E98C3-D32E-45FE-B960-D86AC16A439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CD46671-B352-4417-8478-8B439532C615}"/>
              </a:ext>
            </a:extLst>
          </p:cNvPr>
          <p:cNvSpPr>
            <a:spLocks noGrp="1"/>
          </p:cNvSpPr>
          <p:nvPr>
            <p:ph type="sldNum" sz="quarter" idx="12"/>
          </p:nvPr>
        </p:nvSpPr>
        <p:spPr/>
        <p:txBody>
          <a:bodyPr/>
          <a:lstStyle/>
          <a:p>
            <a:fld id="{4BF88ACF-3FC4-419F-B182-6969329059FA}" type="slidenum">
              <a:rPr lang="en-AU" smtClean="0"/>
              <a:t>‹#›</a:t>
            </a:fld>
            <a:endParaRPr lang="en-AU"/>
          </a:p>
        </p:txBody>
      </p:sp>
    </p:spTree>
    <p:extLst>
      <p:ext uri="{BB962C8B-B14F-4D97-AF65-F5344CB8AC3E}">
        <p14:creationId xmlns:p14="http://schemas.microsoft.com/office/powerpoint/2010/main" val="2351344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80DAB-C76D-45CF-B641-0962C5BD36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3C559C8F-1332-42FC-9384-6F7BEE574C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A995E6-BFC1-4B2E-AF50-E43E1299ABF7}"/>
              </a:ext>
            </a:extLst>
          </p:cNvPr>
          <p:cNvSpPr>
            <a:spLocks noGrp="1"/>
          </p:cNvSpPr>
          <p:nvPr>
            <p:ph type="dt" sz="half" idx="10"/>
          </p:nvPr>
        </p:nvSpPr>
        <p:spPr/>
        <p:txBody>
          <a:bodyPr/>
          <a:lstStyle/>
          <a:p>
            <a:fld id="{39D43157-042C-4D89-BCD3-E5896A0FBC9B}" type="datetimeFigureOut">
              <a:rPr lang="en-AU" smtClean="0"/>
              <a:t>21-Sep-23</a:t>
            </a:fld>
            <a:endParaRPr lang="en-AU"/>
          </a:p>
        </p:txBody>
      </p:sp>
      <p:sp>
        <p:nvSpPr>
          <p:cNvPr id="5" name="Footer Placeholder 4">
            <a:extLst>
              <a:ext uri="{FF2B5EF4-FFF2-40B4-BE49-F238E27FC236}">
                <a16:creationId xmlns:a16="http://schemas.microsoft.com/office/drawing/2014/main" id="{9FF3F087-F17F-40FD-962E-DB8C013DB2F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23D48E2-D571-48F8-B7FF-2BD89BA24E9A}"/>
              </a:ext>
            </a:extLst>
          </p:cNvPr>
          <p:cNvSpPr>
            <a:spLocks noGrp="1"/>
          </p:cNvSpPr>
          <p:nvPr>
            <p:ph type="sldNum" sz="quarter" idx="12"/>
          </p:nvPr>
        </p:nvSpPr>
        <p:spPr/>
        <p:txBody>
          <a:bodyPr/>
          <a:lstStyle/>
          <a:p>
            <a:fld id="{4BF88ACF-3FC4-419F-B182-6969329059FA}" type="slidenum">
              <a:rPr lang="en-AU" smtClean="0"/>
              <a:t>‹#›</a:t>
            </a:fld>
            <a:endParaRPr lang="en-AU"/>
          </a:p>
        </p:txBody>
      </p:sp>
    </p:spTree>
    <p:extLst>
      <p:ext uri="{BB962C8B-B14F-4D97-AF65-F5344CB8AC3E}">
        <p14:creationId xmlns:p14="http://schemas.microsoft.com/office/powerpoint/2010/main" val="2298817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B6D29-A7CA-404C-A70F-69F7E511B11E}"/>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C7213C7B-6686-4CE3-9D0B-61E4ACD60C4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97EB9967-399C-438F-A115-F94A96634CC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EB0E7900-5309-427F-99DE-2BF7A801CCD6}"/>
              </a:ext>
            </a:extLst>
          </p:cNvPr>
          <p:cNvSpPr>
            <a:spLocks noGrp="1"/>
          </p:cNvSpPr>
          <p:nvPr>
            <p:ph type="dt" sz="half" idx="10"/>
          </p:nvPr>
        </p:nvSpPr>
        <p:spPr/>
        <p:txBody>
          <a:bodyPr/>
          <a:lstStyle/>
          <a:p>
            <a:fld id="{39D43157-042C-4D89-BCD3-E5896A0FBC9B}" type="datetimeFigureOut">
              <a:rPr lang="en-AU" smtClean="0"/>
              <a:t>21-Sep-23</a:t>
            </a:fld>
            <a:endParaRPr lang="en-AU"/>
          </a:p>
        </p:txBody>
      </p:sp>
      <p:sp>
        <p:nvSpPr>
          <p:cNvPr id="6" name="Footer Placeholder 5">
            <a:extLst>
              <a:ext uri="{FF2B5EF4-FFF2-40B4-BE49-F238E27FC236}">
                <a16:creationId xmlns:a16="http://schemas.microsoft.com/office/drawing/2014/main" id="{9BD9DD7F-5CEB-405C-9DD7-BAAF37D037C2}"/>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3A1F6B71-7B6B-4B39-B7F8-C8455874C8F4}"/>
              </a:ext>
            </a:extLst>
          </p:cNvPr>
          <p:cNvSpPr>
            <a:spLocks noGrp="1"/>
          </p:cNvSpPr>
          <p:nvPr>
            <p:ph type="sldNum" sz="quarter" idx="12"/>
          </p:nvPr>
        </p:nvSpPr>
        <p:spPr/>
        <p:txBody>
          <a:bodyPr/>
          <a:lstStyle/>
          <a:p>
            <a:fld id="{4BF88ACF-3FC4-419F-B182-6969329059FA}" type="slidenum">
              <a:rPr lang="en-AU" smtClean="0"/>
              <a:t>‹#›</a:t>
            </a:fld>
            <a:endParaRPr lang="en-AU"/>
          </a:p>
        </p:txBody>
      </p:sp>
    </p:spTree>
    <p:extLst>
      <p:ext uri="{BB962C8B-B14F-4D97-AF65-F5344CB8AC3E}">
        <p14:creationId xmlns:p14="http://schemas.microsoft.com/office/powerpoint/2010/main" val="1898317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61F31-02E2-4301-A349-186996530D1B}"/>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9770B6B8-C351-4BFF-8456-AC52E07EED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818D5A0-E68A-4253-B007-6F3B940A14C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4832E9C1-67AE-433E-8731-49E45EF0A0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5C7498-8436-43EA-9932-7218109EB9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F6FDD16C-208B-438E-83E0-1E972B89DC7E}"/>
              </a:ext>
            </a:extLst>
          </p:cNvPr>
          <p:cNvSpPr>
            <a:spLocks noGrp="1"/>
          </p:cNvSpPr>
          <p:nvPr>
            <p:ph type="dt" sz="half" idx="10"/>
          </p:nvPr>
        </p:nvSpPr>
        <p:spPr/>
        <p:txBody>
          <a:bodyPr/>
          <a:lstStyle/>
          <a:p>
            <a:fld id="{39D43157-042C-4D89-BCD3-E5896A0FBC9B}" type="datetimeFigureOut">
              <a:rPr lang="en-AU" smtClean="0"/>
              <a:t>21-Sep-23</a:t>
            </a:fld>
            <a:endParaRPr lang="en-AU"/>
          </a:p>
        </p:txBody>
      </p:sp>
      <p:sp>
        <p:nvSpPr>
          <p:cNvPr id="8" name="Footer Placeholder 7">
            <a:extLst>
              <a:ext uri="{FF2B5EF4-FFF2-40B4-BE49-F238E27FC236}">
                <a16:creationId xmlns:a16="http://schemas.microsoft.com/office/drawing/2014/main" id="{11063FED-3160-4316-B17C-59B42864F7A8}"/>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FED11F87-3186-4B99-9F93-2FAB58A99A5A}"/>
              </a:ext>
            </a:extLst>
          </p:cNvPr>
          <p:cNvSpPr>
            <a:spLocks noGrp="1"/>
          </p:cNvSpPr>
          <p:nvPr>
            <p:ph type="sldNum" sz="quarter" idx="12"/>
          </p:nvPr>
        </p:nvSpPr>
        <p:spPr/>
        <p:txBody>
          <a:bodyPr/>
          <a:lstStyle/>
          <a:p>
            <a:fld id="{4BF88ACF-3FC4-419F-B182-6969329059FA}" type="slidenum">
              <a:rPr lang="en-AU" smtClean="0"/>
              <a:t>‹#›</a:t>
            </a:fld>
            <a:endParaRPr lang="en-AU"/>
          </a:p>
        </p:txBody>
      </p:sp>
    </p:spTree>
    <p:extLst>
      <p:ext uri="{BB962C8B-B14F-4D97-AF65-F5344CB8AC3E}">
        <p14:creationId xmlns:p14="http://schemas.microsoft.com/office/powerpoint/2010/main" val="791778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762DC-E691-4C55-87F5-689D3E041CF4}"/>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5B21A17D-E078-4DEF-B9E0-23A66B3B5CF8}"/>
              </a:ext>
            </a:extLst>
          </p:cNvPr>
          <p:cNvSpPr>
            <a:spLocks noGrp="1"/>
          </p:cNvSpPr>
          <p:nvPr>
            <p:ph type="dt" sz="half" idx="10"/>
          </p:nvPr>
        </p:nvSpPr>
        <p:spPr/>
        <p:txBody>
          <a:bodyPr/>
          <a:lstStyle/>
          <a:p>
            <a:fld id="{39D43157-042C-4D89-BCD3-E5896A0FBC9B}" type="datetimeFigureOut">
              <a:rPr lang="en-AU" smtClean="0"/>
              <a:t>21-Sep-23</a:t>
            </a:fld>
            <a:endParaRPr lang="en-AU"/>
          </a:p>
        </p:txBody>
      </p:sp>
      <p:sp>
        <p:nvSpPr>
          <p:cNvPr id="4" name="Footer Placeholder 3">
            <a:extLst>
              <a:ext uri="{FF2B5EF4-FFF2-40B4-BE49-F238E27FC236}">
                <a16:creationId xmlns:a16="http://schemas.microsoft.com/office/drawing/2014/main" id="{523C6422-B178-43CC-A1F7-BB5213C4EAE2}"/>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83C1B0A9-617D-4382-AB67-2CB6008734CD}"/>
              </a:ext>
            </a:extLst>
          </p:cNvPr>
          <p:cNvSpPr>
            <a:spLocks noGrp="1"/>
          </p:cNvSpPr>
          <p:nvPr>
            <p:ph type="sldNum" sz="quarter" idx="12"/>
          </p:nvPr>
        </p:nvSpPr>
        <p:spPr/>
        <p:txBody>
          <a:bodyPr/>
          <a:lstStyle/>
          <a:p>
            <a:fld id="{4BF88ACF-3FC4-419F-B182-6969329059FA}" type="slidenum">
              <a:rPr lang="en-AU" smtClean="0"/>
              <a:t>‹#›</a:t>
            </a:fld>
            <a:endParaRPr lang="en-AU"/>
          </a:p>
        </p:txBody>
      </p:sp>
    </p:spTree>
    <p:extLst>
      <p:ext uri="{BB962C8B-B14F-4D97-AF65-F5344CB8AC3E}">
        <p14:creationId xmlns:p14="http://schemas.microsoft.com/office/powerpoint/2010/main" val="2944800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1564E0-3FFE-4B4F-A55B-039475169313}"/>
              </a:ext>
            </a:extLst>
          </p:cNvPr>
          <p:cNvSpPr>
            <a:spLocks noGrp="1"/>
          </p:cNvSpPr>
          <p:nvPr>
            <p:ph type="dt" sz="half" idx="10"/>
          </p:nvPr>
        </p:nvSpPr>
        <p:spPr/>
        <p:txBody>
          <a:bodyPr/>
          <a:lstStyle/>
          <a:p>
            <a:fld id="{39D43157-042C-4D89-BCD3-E5896A0FBC9B}" type="datetimeFigureOut">
              <a:rPr lang="en-AU" smtClean="0"/>
              <a:t>21-Sep-23</a:t>
            </a:fld>
            <a:endParaRPr lang="en-AU"/>
          </a:p>
        </p:txBody>
      </p:sp>
      <p:sp>
        <p:nvSpPr>
          <p:cNvPr id="3" name="Footer Placeholder 2">
            <a:extLst>
              <a:ext uri="{FF2B5EF4-FFF2-40B4-BE49-F238E27FC236}">
                <a16:creationId xmlns:a16="http://schemas.microsoft.com/office/drawing/2014/main" id="{D3323F97-E98B-409F-A53F-3D67115969A3}"/>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5DA89D7E-69E7-4CE4-874C-606D12679FD6}"/>
              </a:ext>
            </a:extLst>
          </p:cNvPr>
          <p:cNvSpPr>
            <a:spLocks noGrp="1"/>
          </p:cNvSpPr>
          <p:nvPr>
            <p:ph type="sldNum" sz="quarter" idx="12"/>
          </p:nvPr>
        </p:nvSpPr>
        <p:spPr/>
        <p:txBody>
          <a:bodyPr/>
          <a:lstStyle/>
          <a:p>
            <a:fld id="{4BF88ACF-3FC4-419F-B182-6969329059FA}" type="slidenum">
              <a:rPr lang="en-AU" smtClean="0"/>
              <a:t>‹#›</a:t>
            </a:fld>
            <a:endParaRPr lang="en-AU"/>
          </a:p>
        </p:txBody>
      </p:sp>
    </p:spTree>
    <p:extLst>
      <p:ext uri="{BB962C8B-B14F-4D97-AF65-F5344CB8AC3E}">
        <p14:creationId xmlns:p14="http://schemas.microsoft.com/office/powerpoint/2010/main" val="2003922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98481-FF62-4384-A211-2BE9106A75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60797C82-F85D-4B07-B918-B9AA8B51CA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2F849BF3-9512-4F76-AD2C-4EE94AC652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64EDA6-898C-4C93-9944-2B1BD2526BE4}"/>
              </a:ext>
            </a:extLst>
          </p:cNvPr>
          <p:cNvSpPr>
            <a:spLocks noGrp="1"/>
          </p:cNvSpPr>
          <p:nvPr>
            <p:ph type="dt" sz="half" idx="10"/>
          </p:nvPr>
        </p:nvSpPr>
        <p:spPr/>
        <p:txBody>
          <a:bodyPr/>
          <a:lstStyle/>
          <a:p>
            <a:fld id="{39D43157-042C-4D89-BCD3-E5896A0FBC9B}" type="datetimeFigureOut">
              <a:rPr lang="en-AU" smtClean="0"/>
              <a:t>21-Sep-23</a:t>
            </a:fld>
            <a:endParaRPr lang="en-AU"/>
          </a:p>
        </p:txBody>
      </p:sp>
      <p:sp>
        <p:nvSpPr>
          <p:cNvPr id="6" name="Footer Placeholder 5">
            <a:extLst>
              <a:ext uri="{FF2B5EF4-FFF2-40B4-BE49-F238E27FC236}">
                <a16:creationId xmlns:a16="http://schemas.microsoft.com/office/drawing/2014/main" id="{EE29536F-40EC-4A9A-A2B4-AB81DEE45E7E}"/>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A671D734-A2E1-4366-AF68-61A784CC3EF7}"/>
              </a:ext>
            </a:extLst>
          </p:cNvPr>
          <p:cNvSpPr>
            <a:spLocks noGrp="1"/>
          </p:cNvSpPr>
          <p:nvPr>
            <p:ph type="sldNum" sz="quarter" idx="12"/>
          </p:nvPr>
        </p:nvSpPr>
        <p:spPr/>
        <p:txBody>
          <a:bodyPr/>
          <a:lstStyle/>
          <a:p>
            <a:fld id="{4BF88ACF-3FC4-419F-B182-6969329059FA}" type="slidenum">
              <a:rPr lang="en-AU" smtClean="0"/>
              <a:t>‹#›</a:t>
            </a:fld>
            <a:endParaRPr lang="en-AU"/>
          </a:p>
        </p:txBody>
      </p:sp>
    </p:spTree>
    <p:extLst>
      <p:ext uri="{BB962C8B-B14F-4D97-AF65-F5344CB8AC3E}">
        <p14:creationId xmlns:p14="http://schemas.microsoft.com/office/powerpoint/2010/main" val="2016092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405CC-6CCD-4CC7-8B15-A93F1B4D5C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D3E6A54C-0A29-4F79-83EA-63B6BB5574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501D9460-5F0F-4B3A-9BA6-E61BC5CA3A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99B70A-F7E7-4FA1-B2CB-5DF6777F3282}"/>
              </a:ext>
            </a:extLst>
          </p:cNvPr>
          <p:cNvSpPr>
            <a:spLocks noGrp="1"/>
          </p:cNvSpPr>
          <p:nvPr>
            <p:ph type="dt" sz="half" idx="10"/>
          </p:nvPr>
        </p:nvSpPr>
        <p:spPr/>
        <p:txBody>
          <a:bodyPr/>
          <a:lstStyle/>
          <a:p>
            <a:fld id="{39D43157-042C-4D89-BCD3-E5896A0FBC9B}" type="datetimeFigureOut">
              <a:rPr lang="en-AU" smtClean="0"/>
              <a:t>21-Sep-23</a:t>
            </a:fld>
            <a:endParaRPr lang="en-AU"/>
          </a:p>
        </p:txBody>
      </p:sp>
      <p:sp>
        <p:nvSpPr>
          <p:cNvPr id="6" name="Footer Placeholder 5">
            <a:extLst>
              <a:ext uri="{FF2B5EF4-FFF2-40B4-BE49-F238E27FC236}">
                <a16:creationId xmlns:a16="http://schemas.microsoft.com/office/drawing/2014/main" id="{492532F6-A94A-4B4B-8B2D-8143B72611C2}"/>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9F58350F-DBE1-4866-BC74-E00DAFD8BE0A}"/>
              </a:ext>
            </a:extLst>
          </p:cNvPr>
          <p:cNvSpPr>
            <a:spLocks noGrp="1"/>
          </p:cNvSpPr>
          <p:nvPr>
            <p:ph type="sldNum" sz="quarter" idx="12"/>
          </p:nvPr>
        </p:nvSpPr>
        <p:spPr/>
        <p:txBody>
          <a:bodyPr/>
          <a:lstStyle/>
          <a:p>
            <a:fld id="{4BF88ACF-3FC4-419F-B182-6969329059FA}" type="slidenum">
              <a:rPr lang="en-AU" smtClean="0"/>
              <a:t>‹#›</a:t>
            </a:fld>
            <a:endParaRPr lang="en-AU"/>
          </a:p>
        </p:txBody>
      </p:sp>
    </p:spTree>
    <p:extLst>
      <p:ext uri="{BB962C8B-B14F-4D97-AF65-F5344CB8AC3E}">
        <p14:creationId xmlns:p14="http://schemas.microsoft.com/office/powerpoint/2010/main" val="3426113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022D11-8234-4B73-A6C4-4066B0AB09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20F7BBA9-E85D-4E3E-9024-F151FD0376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1C33443-882E-4730-AA5E-C7B503ADC1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D43157-042C-4D89-BCD3-E5896A0FBC9B}" type="datetimeFigureOut">
              <a:rPr lang="en-AU" smtClean="0"/>
              <a:t>21-Sep-23</a:t>
            </a:fld>
            <a:endParaRPr lang="en-AU"/>
          </a:p>
        </p:txBody>
      </p:sp>
      <p:sp>
        <p:nvSpPr>
          <p:cNvPr id="5" name="Footer Placeholder 4">
            <a:extLst>
              <a:ext uri="{FF2B5EF4-FFF2-40B4-BE49-F238E27FC236}">
                <a16:creationId xmlns:a16="http://schemas.microsoft.com/office/drawing/2014/main" id="{6B3B9B8C-8332-486D-AA9B-AD50AFDE8C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3C9B7D59-BB5F-4472-AD12-AFBE7F851E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F88ACF-3FC4-419F-B182-6969329059FA}" type="slidenum">
              <a:rPr lang="en-AU" smtClean="0"/>
              <a:t>‹#›</a:t>
            </a:fld>
            <a:endParaRPr lang="en-AU"/>
          </a:p>
        </p:txBody>
      </p:sp>
    </p:spTree>
    <p:extLst>
      <p:ext uri="{BB962C8B-B14F-4D97-AF65-F5344CB8AC3E}">
        <p14:creationId xmlns:p14="http://schemas.microsoft.com/office/powerpoint/2010/main" val="1477310542"/>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0F4788-E4BC-42B7-ABA2-5596F57AB09D}"/>
              </a:ext>
            </a:extLst>
          </p:cNvPr>
          <p:cNvSpPr>
            <a:spLocks noGrp="1"/>
          </p:cNvSpPr>
          <p:nvPr>
            <p:ph type="title"/>
          </p:nvPr>
        </p:nvSpPr>
        <p:spPr>
          <a:xfrm>
            <a:off x="779488" y="382250"/>
            <a:ext cx="9213955" cy="1184637"/>
          </a:xfrm>
          <a:prstGeom prst="rect">
            <a:avLst/>
          </a:prstGeom>
        </p:spPr>
        <p:txBody>
          <a:bodyPr vert="horz" lIns="91440" tIns="45720" rIns="91440" bIns="45720" rtlCol="0" anchor="t">
            <a:noAutofit/>
          </a:bodyPr>
          <a:lstStyle/>
          <a:p>
            <a:r>
              <a:rPr lang="en-US" dirty="0"/>
              <a:t>Slides in this template Click to edit Master title style</a:t>
            </a:r>
            <a:endParaRPr lang="en-AU" dirty="0"/>
          </a:p>
        </p:txBody>
      </p:sp>
      <p:sp>
        <p:nvSpPr>
          <p:cNvPr id="3" name="Text Placeholder 2">
            <a:extLst>
              <a:ext uri="{FF2B5EF4-FFF2-40B4-BE49-F238E27FC236}">
                <a16:creationId xmlns:a16="http://schemas.microsoft.com/office/drawing/2014/main" id="{52BC840C-7168-4735-A39D-339B3A3036B3}"/>
              </a:ext>
            </a:extLst>
          </p:cNvPr>
          <p:cNvSpPr>
            <a:spLocks noGrp="1"/>
          </p:cNvSpPr>
          <p:nvPr>
            <p:ph type="body" idx="1"/>
          </p:nvPr>
        </p:nvSpPr>
        <p:spPr>
          <a:xfrm>
            <a:off x="779488" y="1566888"/>
            <a:ext cx="10653011" cy="460664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Date Placeholder 3">
            <a:extLst>
              <a:ext uri="{FF2B5EF4-FFF2-40B4-BE49-F238E27FC236}">
                <a16:creationId xmlns:a16="http://schemas.microsoft.com/office/drawing/2014/main" id="{1198E001-9D71-4297-9A8F-85BD73BE5115}"/>
              </a:ext>
            </a:extLst>
          </p:cNvPr>
          <p:cNvSpPr>
            <a:spLocks noGrp="1"/>
          </p:cNvSpPr>
          <p:nvPr>
            <p:ph type="dt" sz="half" idx="2"/>
          </p:nvPr>
        </p:nvSpPr>
        <p:spPr>
          <a:xfrm>
            <a:off x="9993443" y="6257286"/>
            <a:ext cx="1301645" cy="369427"/>
          </a:xfrm>
          <a:prstGeom prst="rect">
            <a:avLst/>
          </a:prstGeom>
        </p:spPr>
        <p:txBody>
          <a:bodyPr vert="horz" lIns="91440" tIns="45720" rIns="91440" bIns="45720" rtlCol="0" anchor="ctr"/>
          <a:lstStyle>
            <a:lvl1pPr algn="l">
              <a:defRPr sz="1200">
                <a:solidFill>
                  <a:schemeClr val="accent3"/>
                </a:solidFill>
              </a:defRPr>
            </a:lvl1pPr>
          </a:lstStyle>
          <a:p>
            <a:fld id="{6084F49A-D674-4629-B1F2-076B22A1F846}" type="datetime1">
              <a:rPr lang="en-AU" smtClean="0"/>
              <a:pPr/>
              <a:t>21-Sep-23</a:t>
            </a:fld>
            <a:endParaRPr lang="en-AU" dirty="0"/>
          </a:p>
        </p:txBody>
      </p:sp>
      <p:sp>
        <p:nvSpPr>
          <p:cNvPr id="5" name="Footer Placeholder 4">
            <a:extLst>
              <a:ext uri="{FF2B5EF4-FFF2-40B4-BE49-F238E27FC236}">
                <a16:creationId xmlns:a16="http://schemas.microsoft.com/office/drawing/2014/main" id="{B12EAA7B-09C6-4061-87E8-501F3D6CDFFF}"/>
              </a:ext>
            </a:extLst>
          </p:cNvPr>
          <p:cNvSpPr>
            <a:spLocks noGrp="1"/>
          </p:cNvSpPr>
          <p:nvPr>
            <p:ph type="ftr" sz="quarter" idx="3"/>
          </p:nvPr>
        </p:nvSpPr>
        <p:spPr>
          <a:xfrm>
            <a:off x="779489" y="6257285"/>
            <a:ext cx="9074047" cy="365125"/>
          </a:xfrm>
          <a:prstGeom prst="rect">
            <a:avLst/>
          </a:prstGeom>
        </p:spPr>
        <p:txBody>
          <a:bodyPr vert="horz" lIns="91440" tIns="45720" rIns="91440" bIns="45720" rtlCol="0" anchor="ctr"/>
          <a:lstStyle>
            <a:lvl1pPr algn="l">
              <a:defRPr sz="1200">
                <a:solidFill>
                  <a:schemeClr val="accent3"/>
                </a:solidFill>
              </a:defRPr>
            </a:lvl1pPr>
          </a:lstStyle>
          <a:p>
            <a:r>
              <a:rPr lang="en-AU" dirty="0"/>
              <a:t>Presentation Name</a:t>
            </a:r>
          </a:p>
        </p:txBody>
      </p:sp>
      <p:sp>
        <p:nvSpPr>
          <p:cNvPr id="6" name="Slide Number Placeholder 5">
            <a:extLst>
              <a:ext uri="{FF2B5EF4-FFF2-40B4-BE49-F238E27FC236}">
                <a16:creationId xmlns:a16="http://schemas.microsoft.com/office/drawing/2014/main" id="{E84BD104-AFCC-4E3F-9574-061442BFB2C8}"/>
              </a:ext>
            </a:extLst>
          </p:cNvPr>
          <p:cNvSpPr>
            <a:spLocks noGrp="1"/>
          </p:cNvSpPr>
          <p:nvPr>
            <p:ph type="sldNum" sz="quarter" idx="4"/>
          </p:nvPr>
        </p:nvSpPr>
        <p:spPr>
          <a:xfrm>
            <a:off x="11362545" y="6257285"/>
            <a:ext cx="559632" cy="365125"/>
          </a:xfrm>
          <a:prstGeom prst="rect">
            <a:avLst/>
          </a:prstGeom>
        </p:spPr>
        <p:txBody>
          <a:bodyPr vert="horz" lIns="91440" tIns="45720" rIns="91440" bIns="45720" rtlCol="0" anchor="ctr"/>
          <a:lstStyle>
            <a:lvl1pPr algn="r">
              <a:defRPr sz="1200">
                <a:solidFill>
                  <a:schemeClr val="bg1"/>
                </a:solidFill>
              </a:defRPr>
            </a:lvl1pPr>
          </a:lstStyle>
          <a:p>
            <a:fld id="{BD1B3FBD-3162-49DE-8D80-7B8A5FA4858B}" type="slidenum">
              <a:rPr lang="en-AU" smtClean="0"/>
              <a:pPr/>
              <a:t>‹#›</a:t>
            </a:fld>
            <a:endParaRPr lang="en-AU" dirty="0"/>
          </a:p>
        </p:txBody>
      </p:sp>
      <p:pic>
        <p:nvPicPr>
          <p:cNvPr id="8" name="Picture 7">
            <a:extLst>
              <a:ext uri="{FF2B5EF4-FFF2-40B4-BE49-F238E27FC236}">
                <a16:creationId xmlns:a16="http://schemas.microsoft.com/office/drawing/2014/main" id="{DF7C5807-B860-4483-9A51-2C684A5D59C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634243" y="31204"/>
            <a:ext cx="1540683" cy="1483133"/>
          </a:xfrm>
          <a:prstGeom prst="rect">
            <a:avLst/>
          </a:prstGeom>
        </p:spPr>
      </p:pic>
    </p:spTree>
    <p:extLst>
      <p:ext uri="{BB962C8B-B14F-4D97-AF65-F5344CB8AC3E}">
        <p14:creationId xmlns:p14="http://schemas.microsoft.com/office/powerpoint/2010/main" val="2427729166"/>
      </p:ext>
    </p:extLst>
  </p:cSld>
  <p:clrMap bg1="lt1" tx1="dk1" bg2="lt2" tx2="dk2" accent1="accent1" accent2="accent2" accent3="accent3" accent4="accent4" accent5="accent5" accent6="accent6" hlink="hlink" folHlink="folHlink"/>
  <p:sldLayoutIdLst>
    <p:sldLayoutId id="2147483668" r:id="rId1"/>
  </p:sldLayoutIdLst>
  <p:hf hdr="0" dt="0"/>
  <p:txStyles>
    <p:titleStyle>
      <a:lvl1pPr algn="l" defTabSz="685783" rtl="0" eaLnBrk="1" latinLnBrk="0" hangingPunct="1">
        <a:lnSpc>
          <a:spcPct val="90000"/>
        </a:lnSpc>
        <a:spcBef>
          <a:spcPct val="0"/>
        </a:spcBef>
        <a:buNone/>
        <a:defRPr sz="3600" kern="1200" spc="-71" baseline="0">
          <a:solidFill>
            <a:schemeClr val="accent2"/>
          </a:solidFill>
          <a:latin typeface="+mj-lt"/>
          <a:ea typeface="+mj-ea"/>
          <a:cs typeface="+mj-cs"/>
        </a:defRPr>
      </a:lvl1pPr>
    </p:titleStyle>
    <p:bodyStyle>
      <a:lvl1pPr marL="0" indent="0" algn="l" defTabSz="685783" rtl="0" eaLnBrk="1" latinLnBrk="0" hangingPunct="1">
        <a:lnSpc>
          <a:spcPct val="100000"/>
        </a:lnSpc>
        <a:spcBef>
          <a:spcPts val="0"/>
        </a:spcBef>
        <a:spcAft>
          <a:spcPts val="0"/>
        </a:spcAft>
        <a:buFont typeface="Arial" panose="020B0604020202020204" pitchFamily="34" charset="0"/>
        <a:buNone/>
        <a:defRPr sz="2000" b="1" kern="1200">
          <a:solidFill>
            <a:schemeClr val="accent1"/>
          </a:solidFill>
          <a:latin typeface="+mn-lt"/>
          <a:ea typeface="+mn-ea"/>
          <a:cs typeface="+mn-cs"/>
        </a:defRPr>
      </a:lvl1pPr>
      <a:lvl2pPr marL="0" indent="0" algn="l" defTabSz="685783" rtl="0" eaLnBrk="1" latinLnBrk="0" hangingPunct="1">
        <a:lnSpc>
          <a:spcPct val="100000"/>
        </a:lnSpc>
        <a:spcBef>
          <a:spcPts val="0"/>
        </a:spcBef>
        <a:spcAft>
          <a:spcPts val="600"/>
        </a:spcAft>
        <a:buClr>
          <a:schemeClr val="tx2"/>
        </a:buClr>
        <a:buSzPct val="75000"/>
        <a:buFont typeface="Calibri" panose="020F0502020204030204" pitchFamily="34" charset="0"/>
        <a:buNone/>
        <a:defRPr sz="2000" kern="1200">
          <a:solidFill>
            <a:schemeClr val="tx2"/>
          </a:solidFill>
          <a:latin typeface="+mn-lt"/>
          <a:ea typeface="+mn-ea"/>
          <a:cs typeface="+mn-cs"/>
        </a:defRPr>
      </a:lvl2pPr>
      <a:lvl3pPr marL="251994" indent="-233994" algn="l" defTabSz="685783" rtl="0" eaLnBrk="1" latinLnBrk="0" hangingPunct="1">
        <a:lnSpc>
          <a:spcPct val="100000"/>
        </a:lnSpc>
        <a:spcBef>
          <a:spcPts val="0"/>
        </a:spcBef>
        <a:spcAft>
          <a:spcPts val="600"/>
        </a:spcAft>
        <a:buClr>
          <a:schemeClr val="tx2"/>
        </a:buClr>
        <a:buSzPct val="75000"/>
        <a:buFont typeface="Calibri" panose="020F0502020204030204" pitchFamily="34" charset="0"/>
        <a:buChar char="●"/>
        <a:defRPr sz="2000" kern="1200">
          <a:solidFill>
            <a:schemeClr val="tx2"/>
          </a:solidFill>
          <a:latin typeface="+mn-lt"/>
          <a:ea typeface="+mn-ea"/>
          <a:cs typeface="+mn-cs"/>
        </a:defRPr>
      </a:lvl3pPr>
      <a:lvl4pPr marL="0" indent="0" algn="l" defTabSz="685783" rtl="0" eaLnBrk="1" latinLnBrk="0" hangingPunct="1">
        <a:lnSpc>
          <a:spcPct val="100000"/>
        </a:lnSpc>
        <a:spcBef>
          <a:spcPts val="0"/>
        </a:spcBef>
        <a:spcAft>
          <a:spcPts val="600"/>
        </a:spcAft>
        <a:buSzPct val="75000"/>
        <a:buFont typeface="Calibri" panose="020F0502020204030204" pitchFamily="34" charset="0"/>
        <a:buNone/>
        <a:defRPr sz="1800" kern="1200">
          <a:solidFill>
            <a:schemeClr val="tx2"/>
          </a:solidFill>
          <a:latin typeface="+mn-lt"/>
          <a:ea typeface="+mn-ea"/>
          <a:cs typeface="+mn-cs"/>
        </a:defRPr>
      </a:lvl4pPr>
      <a:lvl5pPr marL="251994" indent="-233994" algn="l" defTabSz="685783" rtl="0" eaLnBrk="1" latinLnBrk="0" hangingPunct="1">
        <a:lnSpc>
          <a:spcPct val="100000"/>
        </a:lnSpc>
        <a:spcBef>
          <a:spcPts val="0"/>
        </a:spcBef>
        <a:spcAft>
          <a:spcPts val="600"/>
        </a:spcAft>
        <a:buClr>
          <a:schemeClr val="tx2"/>
        </a:buClr>
        <a:buSzPct val="75000"/>
        <a:buFont typeface="Calibri" panose="020F0502020204030204" pitchFamily="34" charset="0"/>
        <a:buChar char="●"/>
        <a:defRPr sz="1800" kern="1200">
          <a:solidFill>
            <a:schemeClr val="tx2"/>
          </a:solidFill>
          <a:latin typeface="+mn-lt"/>
          <a:ea typeface="+mn-ea"/>
          <a:cs typeface="+mn-cs"/>
        </a:defRPr>
      </a:lvl5pPr>
      <a:lvl6pPr marL="0" indent="0" algn="l" defTabSz="685783" rtl="0" eaLnBrk="1" latinLnBrk="0" hangingPunct="1">
        <a:lnSpc>
          <a:spcPct val="100000"/>
        </a:lnSpc>
        <a:spcBef>
          <a:spcPts val="0"/>
        </a:spcBef>
        <a:spcAft>
          <a:spcPts val="600"/>
        </a:spcAft>
        <a:buSzPct val="75000"/>
        <a:buFont typeface="Calibri" panose="020F0502020204030204" pitchFamily="34" charset="0"/>
        <a:buNone/>
        <a:defRPr sz="1600" kern="1200">
          <a:solidFill>
            <a:schemeClr val="tx2"/>
          </a:solidFill>
          <a:latin typeface="+mn-lt"/>
          <a:ea typeface="+mn-ea"/>
          <a:cs typeface="+mn-cs"/>
        </a:defRPr>
      </a:lvl6pPr>
      <a:lvl7pPr marL="251994" indent="-233994" algn="l" defTabSz="685783" rtl="0" eaLnBrk="1" latinLnBrk="0" hangingPunct="1">
        <a:lnSpc>
          <a:spcPct val="100000"/>
        </a:lnSpc>
        <a:spcBef>
          <a:spcPts val="0"/>
        </a:spcBef>
        <a:spcAft>
          <a:spcPts val="600"/>
        </a:spcAft>
        <a:buClr>
          <a:schemeClr val="tx2"/>
        </a:buClr>
        <a:buSzPct val="75000"/>
        <a:buFont typeface="Calibri" panose="020F0502020204030204" pitchFamily="34" charset="0"/>
        <a:buChar char="●"/>
        <a:defRPr sz="1600" kern="1200">
          <a:solidFill>
            <a:schemeClr val="tx2"/>
          </a:solidFill>
          <a:latin typeface="+mn-lt"/>
          <a:ea typeface="+mn-ea"/>
          <a:cs typeface="+mn-cs"/>
        </a:defRPr>
      </a:lvl7pPr>
      <a:lvl8pPr marL="251994" indent="0" algn="l" defTabSz="685783" rtl="0" eaLnBrk="1" latinLnBrk="0" hangingPunct="1">
        <a:lnSpc>
          <a:spcPct val="100000"/>
        </a:lnSpc>
        <a:spcBef>
          <a:spcPts val="0"/>
        </a:spcBef>
        <a:spcAft>
          <a:spcPts val="600"/>
        </a:spcAft>
        <a:buFont typeface="Arial" panose="020B0604020202020204" pitchFamily="34" charset="0"/>
        <a:buNone/>
        <a:defRPr sz="1600" kern="1200">
          <a:solidFill>
            <a:schemeClr val="tx2"/>
          </a:solidFill>
          <a:latin typeface="+mn-lt"/>
          <a:ea typeface="+mn-ea"/>
          <a:cs typeface="+mn-cs"/>
        </a:defRPr>
      </a:lvl8pPr>
      <a:lvl9pPr marL="251994" indent="0" algn="l" defTabSz="685783" rtl="0" eaLnBrk="1" latinLnBrk="0" hangingPunct="1">
        <a:lnSpc>
          <a:spcPct val="100000"/>
        </a:lnSpc>
        <a:spcBef>
          <a:spcPts val="0"/>
        </a:spcBef>
        <a:spcAft>
          <a:spcPts val="600"/>
        </a:spcAft>
        <a:buFont typeface="Arial" panose="020B0604020202020204" pitchFamily="34" charset="0"/>
        <a:buNone/>
        <a:defRPr sz="1600" kern="1200">
          <a:solidFill>
            <a:schemeClr val="tx2"/>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0F4788-E4BC-42B7-ABA2-5596F57AB09D}"/>
              </a:ext>
            </a:extLst>
          </p:cNvPr>
          <p:cNvSpPr>
            <a:spLocks noGrp="1"/>
          </p:cNvSpPr>
          <p:nvPr>
            <p:ph type="title"/>
          </p:nvPr>
        </p:nvSpPr>
        <p:spPr>
          <a:xfrm>
            <a:off x="427063" y="382249"/>
            <a:ext cx="9213955" cy="1308440"/>
          </a:xfrm>
          <a:prstGeom prst="rect">
            <a:avLst/>
          </a:prstGeom>
        </p:spPr>
        <p:txBody>
          <a:bodyPr vert="horz" lIns="91440" tIns="45720" rIns="91440" bIns="45720" rtlCol="0" anchor="t">
            <a:noAutofit/>
          </a:bodyPr>
          <a:lstStyle/>
          <a:p>
            <a:r>
              <a:rPr lang="en-US" dirty="0"/>
              <a:t>Slides in this template Click to edit Master title style</a:t>
            </a:r>
            <a:endParaRPr lang="en-AU" dirty="0"/>
          </a:p>
        </p:txBody>
      </p:sp>
      <p:sp>
        <p:nvSpPr>
          <p:cNvPr id="3" name="Text Placeholder 2">
            <a:extLst>
              <a:ext uri="{FF2B5EF4-FFF2-40B4-BE49-F238E27FC236}">
                <a16:creationId xmlns:a16="http://schemas.microsoft.com/office/drawing/2014/main" id="{52BC840C-7168-4735-A39D-339B3A3036B3}"/>
              </a:ext>
            </a:extLst>
          </p:cNvPr>
          <p:cNvSpPr>
            <a:spLocks noGrp="1"/>
          </p:cNvSpPr>
          <p:nvPr>
            <p:ph type="body" idx="1"/>
          </p:nvPr>
        </p:nvSpPr>
        <p:spPr>
          <a:xfrm>
            <a:off x="427063" y="1822191"/>
            <a:ext cx="10653011" cy="4351338"/>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endParaRPr lang="en-AU" dirty="0"/>
          </a:p>
        </p:txBody>
      </p:sp>
      <p:sp>
        <p:nvSpPr>
          <p:cNvPr id="4" name="Date Placeholder 3">
            <a:extLst>
              <a:ext uri="{FF2B5EF4-FFF2-40B4-BE49-F238E27FC236}">
                <a16:creationId xmlns:a16="http://schemas.microsoft.com/office/drawing/2014/main" id="{1198E001-9D71-4297-9A8F-85BD73BE5115}"/>
              </a:ext>
            </a:extLst>
          </p:cNvPr>
          <p:cNvSpPr>
            <a:spLocks noGrp="1"/>
          </p:cNvSpPr>
          <p:nvPr>
            <p:ph type="dt" sz="half" idx="2"/>
          </p:nvPr>
        </p:nvSpPr>
        <p:spPr>
          <a:xfrm>
            <a:off x="9993443" y="6257285"/>
            <a:ext cx="1301645" cy="369427"/>
          </a:xfrm>
          <a:prstGeom prst="rect">
            <a:avLst/>
          </a:prstGeom>
        </p:spPr>
        <p:txBody>
          <a:bodyPr vert="horz" lIns="91440" tIns="45720" rIns="91440" bIns="45720" rtlCol="0" anchor="ctr"/>
          <a:lstStyle>
            <a:lvl1pPr algn="l">
              <a:defRPr sz="1200">
                <a:solidFill>
                  <a:schemeClr val="accent3"/>
                </a:solidFill>
              </a:defRPr>
            </a:lvl1pPr>
          </a:lstStyle>
          <a:p>
            <a:fld id="{6084F49A-D674-4629-B1F2-076B22A1F846}" type="datetime1">
              <a:rPr lang="en-AU" smtClean="0"/>
              <a:pPr/>
              <a:t>21-Sep-23</a:t>
            </a:fld>
            <a:endParaRPr lang="en-AU" dirty="0"/>
          </a:p>
        </p:txBody>
      </p:sp>
      <p:sp>
        <p:nvSpPr>
          <p:cNvPr id="5" name="Footer Placeholder 4">
            <a:extLst>
              <a:ext uri="{FF2B5EF4-FFF2-40B4-BE49-F238E27FC236}">
                <a16:creationId xmlns:a16="http://schemas.microsoft.com/office/drawing/2014/main" id="{B12EAA7B-09C6-4061-87E8-501F3D6CDFFF}"/>
              </a:ext>
            </a:extLst>
          </p:cNvPr>
          <p:cNvSpPr>
            <a:spLocks noGrp="1"/>
          </p:cNvSpPr>
          <p:nvPr>
            <p:ph type="ftr" sz="quarter" idx="3"/>
          </p:nvPr>
        </p:nvSpPr>
        <p:spPr>
          <a:xfrm>
            <a:off x="427062" y="6257285"/>
            <a:ext cx="9074047" cy="365125"/>
          </a:xfrm>
          <a:prstGeom prst="rect">
            <a:avLst/>
          </a:prstGeom>
        </p:spPr>
        <p:txBody>
          <a:bodyPr vert="horz" lIns="91440" tIns="45720" rIns="91440" bIns="45720" rtlCol="0" anchor="ctr"/>
          <a:lstStyle>
            <a:lvl1pPr algn="l">
              <a:defRPr sz="1200">
                <a:solidFill>
                  <a:schemeClr val="accent3"/>
                </a:solidFill>
              </a:defRPr>
            </a:lvl1pPr>
          </a:lstStyle>
          <a:p>
            <a:r>
              <a:rPr lang="en-AU" dirty="0"/>
              <a:t>Presentation Name</a:t>
            </a:r>
          </a:p>
        </p:txBody>
      </p:sp>
      <p:sp>
        <p:nvSpPr>
          <p:cNvPr id="6" name="Slide Number Placeholder 5">
            <a:extLst>
              <a:ext uri="{FF2B5EF4-FFF2-40B4-BE49-F238E27FC236}">
                <a16:creationId xmlns:a16="http://schemas.microsoft.com/office/drawing/2014/main" id="{E84BD104-AFCC-4E3F-9574-061442BFB2C8}"/>
              </a:ext>
            </a:extLst>
          </p:cNvPr>
          <p:cNvSpPr>
            <a:spLocks noGrp="1"/>
          </p:cNvSpPr>
          <p:nvPr>
            <p:ph type="sldNum" sz="quarter" idx="4"/>
          </p:nvPr>
        </p:nvSpPr>
        <p:spPr>
          <a:xfrm>
            <a:off x="11362545" y="6257285"/>
            <a:ext cx="559632" cy="365125"/>
          </a:xfrm>
          <a:prstGeom prst="rect">
            <a:avLst/>
          </a:prstGeom>
        </p:spPr>
        <p:txBody>
          <a:bodyPr vert="horz" lIns="91440" tIns="45720" rIns="91440" bIns="45720" rtlCol="0" anchor="ctr"/>
          <a:lstStyle>
            <a:lvl1pPr algn="r">
              <a:defRPr sz="1200">
                <a:solidFill>
                  <a:schemeClr val="bg1"/>
                </a:solidFill>
              </a:defRPr>
            </a:lvl1pPr>
          </a:lstStyle>
          <a:p>
            <a:fld id="{BD1B3FBD-3162-49DE-8D80-7B8A5FA4858B}" type="slidenum">
              <a:rPr lang="en-AU" smtClean="0"/>
              <a:pPr/>
              <a:t>‹#›</a:t>
            </a:fld>
            <a:endParaRPr lang="en-AU" dirty="0"/>
          </a:p>
        </p:txBody>
      </p:sp>
      <p:pic>
        <p:nvPicPr>
          <p:cNvPr id="8" name="Picture 7">
            <a:extLst>
              <a:ext uri="{FF2B5EF4-FFF2-40B4-BE49-F238E27FC236}">
                <a16:creationId xmlns:a16="http://schemas.microsoft.com/office/drawing/2014/main" id="{BD37BC03-4D65-4C17-BD96-E54306A3D212}"/>
              </a:ext>
            </a:extLst>
          </p:cNvPr>
          <p:cNvPicPr>
            <a:picLocks noChangeAspect="1"/>
          </p:cNvPicPr>
          <p:nvPr userDrawn="1"/>
        </p:nvPicPr>
        <p:blipFill rotWithShape="1">
          <a:blip r:embed="rId5"/>
          <a:srcRect l="2577" t="4842" r="3064" b="5116"/>
          <a:stretch/>
        </p:blipFill>
        <p:spPr>
          <a:xfrm>
            <a:off x="10611771" y="258409"/>
            <a:ext cx="1310406" cy="778060"/>
          </a:xfrm>
          <a:prstGeom prst="rect">
            <a:avLst/>
          </a:prstGeom>
        </p:spPr>
      </p:pic>
    </p:spTree>
    <p:extLst>
      <p:ext uri="{BB962C8B-B14F-4D97-AF65-F5344CB8AC3E}">
        <p14:creationId xmlns:p14="http://schemas.microsoft.com/office/powerpoint/2010/main" val="2427729166"/>
      </p:ext>
    </p:extLst>
  </p:cSld>
  <p:clrMap bg1="lt1" tx1="dk1" bg2="lt2" tx2="dk2" accent1="accent1" accent2="accent2" accent3="accent3" accent4="accent4" accent5="accent5" accent6="accent6" hlink="hlink" folHlink="folHlink"/>
  <p:sldLayoutIdLst>
    <p:sldLayoutId id="2147483658" r:id="rId1"/>
    <p:sldLayoutId id="2147483650" r:id="rId2"/>
    <p:sldLayoutId id="2147483655" r:id="rId3"/>
  </p:sldLayoutIdLst>
  <p:hf hdr="0" dt="0"/>
  <p:txStyles>
    <p:titleStyle>
      <a:lvl1pPr algn="l" defTabSz="685800" rtl="0" eaLnBrk="1" latinLnBrk="0" hangingPunct="1">
        <a:lnSpc>
          <a:spcPct val="90000"/>
        </a:lnSpc>
        <a:spcBef>
          <a:spcPct val="0"/>
        </a:spcBef>
        <a:buNone/>
        <a:defRPr sz="4000" kern="1200" spc="-70" baseline="0">
          <a:solidFill>
            <a:schemeClr val="accent1"/>
          </a:solidFill>
          <a:latin typeface="+mj-lt"/>
          <a:ea typeface="+mj-ea"/>
          <a:cs typeface="+mj-cs"/>
        </a:defRPr>
      </a:lvl1pPr>
    </p:titleStyle>
    <p:bodyStyle>
      <a:lvl1pPr marL="0" indent="0" algn="l" defTabSz="685800" rtl="0" eaLnBrk="1" latinLnBrk="0" hangingPunct="1">
        <a:lnSpc>
          <a:spcPct val="100000"/>
        </a:lnSpc>
        <a:spcBef>
          <a:spcPts val="0"/>
        </a:spcBef>
        <a:spcAft>
          <a:spcPts val="0"/>
        </a:spcAft>
        <a:buFont typeface="Arial" panose="020B0604020202020204" pitchFamily="34" charset="0"/>
        <a:buNone/>
        <a:defRPr sz="2000" b="1" kern="1200">
          <a:solidFill>
            <a:schemeClr val="accent3"/>
          </a:solidFill>
          <a:latin typeface="+mn-lt"/>
          <a:ea typeface="+mn-ea"/>
          <a:cs typeface="+mn-cs"/>
        </a:defRPr>
      </a:lvl1pPr>
      <a:lvl2pPr marL="0" indent="0" algn="l" defTabSz="685800" rtl="0" eaLnBrk="1" latinLnBrk="0" hangingPunct="1">
        <a:lnSpc>
          <a:spcPct val="100000"/>
        </a:lnSpc>
        <a:spcBef>
          <a:spcPts val="0"/>
        </a:spcBef>
        <a:spcAft>
          <a:spcPts val="600"/>
        </a:spcAft>
        <a:buClr>
          <a:schemeClr val="tx2"/>
        </a:buClr>
        <a:buSzPct val="75000"/>
        <a:buFont typeface="Calibri" panose="020F0502020204030204" pitchFamily="34" charset="0"/>
        <a:buNone/>
        <a:defRPr sz="2000" kern="1200">
          <a:solidFill>
            <a:schemeClr val="tx2"/>
          </a:solidFill>
          <a:latin typeface="+mn-lt"/>
          <a:ea typeface="+mn-ea"/>
          <a:cs typeface="+mn-cs"/>
        </a:defRPr>
      </a:lvl2pPr>
      <a:lvl3pPr marL="252000" indent="-234000" algn="l" defTabSz="685800" rtl="0" eaLnBrk="1" latinLnBrk="0" hangingPunct="1">
        <a:lnSpc>
          <a:spcPct val="100000"/>
        </a:lnSpc>
        <a:spcBef>
          <a:spcPts val="0"/>
        </a:spcBef>
        <a:spcAft>
          <a:spcPts val="600"/>
        </a:spcAft>
        <a:buClr>
          <a:schemeClr val="tx2"/>
        </a:buClr>
        <a:buSzPct val="75000"/>
        <a:buFont typeface="Calibri" panose="020F0502020204030204" pitchFamily="34" charset="0"/>
        <a:buChar char="●"/>
        <a:defRPr sz="2000" kern="1200">
          <a:solidFill>
            <a:schemeClr val="tx2"/>
          </a:solidFill>
          <a:latin typeface="+mn-lt"/>
          <a:ea typeface="+mn-ea"/>
          <a:cs typeface="+mn-cs"/>
        </a:defRPr>
      </a:lvl3pPr>
      <a:lvl4pPr marL="0" indent="0" algn="l" defTabSz="685800" rtl="0" eaLnBrk="1" latinLnBrk="0" hangingPunct="1">
        <a:lnSpc>
          <a:spcPct val="100000"/>
        </a:lnSpc>
        <a:spcBef>
          <a:spcPts val="0"/>
        </a:spcBef>
        <a:spcAft>
          <a:spcPts val="600"/>
        </a:spcAft>
        <a:buSzPct val="75000"/>
        <a:buFont typeface="Calibri" panose="020F0502020204030204" pitchFamily="34" charset="0"/>
        <a:buNone/>
        <a:defRPr sz="1800" kern="1200">
          <a:solidFill>
            <a:schemeClr val="tx2"/>
          </a:solidFill>
          <a:latin typeface="+mn-lt"/>
          <a:ea typeface="+mn-ea"/>
          <a:cs typeface="+mn-cs"/>
        </a:defRPr>
      </a:lvl4pPr>
      <a:lvl5pPr marL="252000" indent="-234000" algn="l" defTabSz="685800" rtl="0" eaLnBrk="1" latinLnBrk="0" hangingPunct="1">
        <a:lnSpc>
          <a:spcPct val="100000"/>
        </a:lnSpc>
        <a:spcBef>
          <a:spcPts val="0"/>
        </a:spcBef>
        <a:spcAft>
          <a:spcPts val="600"/>
        </a:spcAft>
        <a:buClr>
          <a:schemeClr val="tx2"/>
        </a:buClr>
        <a:buSzPct val="75000"/>
        <a:buFont typeface="Calibri" panose="020F0502020204030204" pitchFamily="34" charset="0"/>
        <a:buChar char="●"/>
        <a:defRPr sz="1800" kern="1200">
          <a:solidFill>
            <a:schemeClr val="tx2"/>
          </a:solidFill>
          <a:latin typeface="+mn-lt"/>
          <a:ea typeface="+mn-ea"/>
          <a:cs typeface="+mn-cs"/>
        </a:defRPr>
      </a:lvl5pPr>
      <a:lvl6pPr marL="0" indent="0" algn="l" defTabSz="685800" rtl="0" eaLnBrk="1" latinLnBrk="0" hangingPunct="1">
        <a:lnSpc>
          <a:spcPct val="100000"/>
        </a:lnSpc>
        <a:spcBef>
          <a:spcPts val="0"/>
        </a:spcBef>
        <a:spcAft>
          <a:spcPts val="600"/>
        </a:spcAft>
        <a:buSzPct val="75000"/>
        <a:buFont typeface="Calibri" panose="020F0502020204030204" pitchFamily="34" charset="0"/>
        <a:buNone/>
        <a:defRPr sz="1600" kern="1200">
          <a:solidFill>
            <a:schemeClr val="tx2"/>
          </a:solidFill>
          <a:latin typeface="+mn-lt"/>
          <a:ea typeface="+mn-ea"/>
          <a:cs typeface="+mn-cs"/>
        </a:defRPr>
      </a:lvl6pPr>
      <a:lvl7pPr marL="252000" indent="-234000" algn="l" defTabSz="685800" rtl="0" eaLnBrk="1" latinLnBrk="0" hangingPunct="1">
        <a:lnSpc>
          <a:spcPct val="100000"/>
        </a:lnSpc>
        <a:spcBef>
          <a:spcPts val="0"/>
        </a:spcBef>
        <a:spcAft>
          <a:spcPts val="600"/>
        </a:spcAft>
        <a:buClr>
          <a:schemeClr val="tx2"/>
        </a:buClr>
        <a:buSzPct val="75000"/>
        <a:buFont typeface="Calibri" panose="020F0502020204030204" pitchFamily="34" charset="0"/>
        <a:buChar char="●"/>
        <a:defRPr sz="1600" kern="1200">
          <a:solidFill>
            <a:schemeClr val="tx2"/>
          </a:solidFill>
          <a:latin typeface="+mn-lt"/>
          <a:ea typeface="+mn-ea"/>
          <a:cs typeface="+mn-cs"/>
        </a:defRPr>
      </a:lvl7pPr>
      <a:lvl8pPr marL="252000" indent="0" algn="l" defTabSz="685800" rtl="0" eaLnBrk="1" latinLnBrk="0" hangingPunct="1">
        <a:lnSpc>
          <a:spcPct val="100000"/>
        </a:lnSpc>
        <a:spcBef>
          <a:spcPts val="0"/>
        </a:spcBef>
        <a:spcAft>
          <a:spcPts val="600"/>
        </a:spcAft>
        <a:buFont typeface="Arial" panose="020B0604020202020204" pitchFamily="34" charset="0"/>
        <a:buNone/>
        <a:defRPr sz="1600" kern="1200">
          <a:solidFill>
            <a:schemeClr val="tx2"/>
          </a:solidFill>
          <a:latin typeface="+mn-lt"/>
          <a:ea typeface="+mn-ea"/>
          <a:cs typeface="+mn-cs"/>
        </a:defRPr>
      </a:lvl8pPr>
      <a:lvl9pPr marL="252000" indent="0" algn="l" defTabSz="685800" rtl="0" eaLnBrk="1" latinLnBrk="0" hangingPunct="1">
        <a:lnSpc>
          <a:spcPct val="100000"/>
        </a:lnSpc>
        <a:spcBef>
          <a:spcPts val="0"/>
        </a:spcBef>
        <a:spcAft>
          <a:spcPts val="600"/>
        </a:spcAft>
        <a:buFont typeface="Arial" panose="020B0604020202020204" pitchFamily="34" charset="0"/>
        <a:buNone/>
        <a:defRPr sz="1600" kern="120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3.emf"/><Relationship Id="rId7" Type="http://schemas.openxmlformats.org/officeDocument/2006/relationships/diagramColors" Target="../diagrams/colors6.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3.emf"/><Relationship Id="rId7" Type="http://schemas.openxmlformats.org/officeDocument/2006/relationships/diagramColors" Target="../diagrams/colors7.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svg"/><Relationship Id="rId9"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21.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3.emf"/><Relationship Id="rId7" Type="http://schemas.openxmlformats.org/officeDocument/2006/relationships/diagramColors" Target="../diagrams/colors8.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22.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3.emf"/><Relationship Id="rId7" Type="http://schemas.openxmlformats.org/officeDocument/2006/relationships/diagramColors" Target="../diagrams/colors9.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15.xml"/><Relationship Id="rId5" Type="http://schemas.openxmlformats.org/officeDocument/2006/relationships/image" Target="../media/image35.png"/><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3.emf"/><Relationship Id="rId7" Type="http://schemas.openxmlformats.org/officeDocument/2006/relationships/diagramColors" Target="../diagrams/colors10.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 Id="rId9" Type="http://schemas.openxmlformats.org/officeDocument/2006/relationships/image" Target="../media/image37.png"/></Relationships>
</file>

<file path=ppt/slides/_rels/slide27.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3.emf"/><Relationship Id="rId7" Type="http://schemas.openxmlformats.org/officeDocument/2006/relationships/diagramColors" Target="../diagrams/colors11.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 Id="rId9" Type="http://schemas.openxmlformats.org/officeDocument/2006/relationships/image" Target="../media/image37.png"/></Relationships>
</file>

<file path=ppt/slides/_rels/slide28.xml.rels><?xml version="1.0" encoding="UTF-8" standalone="yes"?>
<Relationships xmlns="http://schemas.openxmlformats.org/package/2006/relationships"><Relationship Id="rId8" Type="http://schemas.openxmlformats.org/officeDocument/2006/relationships/diagramColors" Target="../diagrams/colors12.xml"/><Relationship Id="rId3" Type="http://schemas.openxmlformats.org/officeDocument/2006/relationships/image" Target="../media/image3.emf"/><Relationship Id="rId7" Type="http://schemas.openxmlformats.org/officeDocument/2006/relationships/diagramQuickStyle" Target="../diagrams/quickStyle12.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Layout" Target="../diagrams/layout12.xml"/><Relationship Id="rId5" Type="http://schemas.openxmlformats.org/officeDocument/2006/relationships/diagramData" Target="../diagrams/data12.xml"/><Relationship Id="rId4" Type="http://schemas.openxmlformats.org/officeDocument/2006/relationships/image" Target="../media/image37.png"/><Relationship Id="rId9" Type="http://schemas.microsoft.com/office/2007/relationships/diagramDrawing" Target="../diagrams/drawing12.xml"/></Relationships>
</file>

<file path=ppt/slides/_rels/slide29.xml.rels><?xml version="1.0" encoding="UTF-8" standalone="yes"?>
<Relationships xmlns="http://schemas.openxmlformats.org/package/2006/relationships"><Relationship Id="rId8" Type="http://schemas.openxmlformats.org/officeDocument/2006/relationships/diagramColors" Target="../diagrams/colors13.xml"/><Relationship Id="rId3" Type="http://schemas.openxmlformats.org/officeDocument/2006/relationships/image" Target="../media/image3.emf"/><Relationship Id="rId7" Type="http://schemas.openxmlformats.org/officeDocument/2006/relationships/diagramQuickStyle" Target="../diagrams/quickStyle13.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Layout" Target="../diagrams/layout13.xml"/><Relationship Id="rId5" Type="http://schemas.openxmlformats.org/officeDocument/2006/relationships/diagramData" Target="../diagrams/data13.xml"/><Relationship Id="rId4" Type="http://schemas.openxmlformats.org/officeDocument/2006/relationships/image" Target="../media/image37.png"/><Relationship Id="rId9" Type="http://schemas.microsoft.com/office/2007/relationships/diagramDrawing" Target="../diagrams/drawing1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30.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3.emf"/><Relationship Id="rId7" Type="http://schemas.openxmlformats.org/officeDocument/2006/relationships/diagramColors" Target="../diagrams/colors14.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emf"/><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emf"/><Relationship Id="rId7"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3.emf"/></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emf"/><Relationship Id="rId7" Type="http://schemas.openxmlformats.org/officeDocument/2006/relationships/diagramColors" Target="../diagrams/colors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emf"/><Relationship Id="rId7" Type="http://schemas.openxmlformats.org/officeDocument/2006/relationships/diagramColors" Target="../diagrams/colors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9.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3.emf"/><Relationship Id="rId7" Type="http://schemas.openxmlformats.org/officeDocument/2006/relationships/diagramColors" Target="../diagrams/colors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91BBC64-CB39-49CA-9F05-A23E1FD691F0}"/>
              </a:ext>
            </a:extLst>
          </p:cNvPr>
          <p:cNvSpPr/>
          <p:nvPr/>
        </p:nvSpPr>
        <p:spPr>
          <a:xfrm>
            <a:off x="507677" y="2244060"/>
            <a:ext cx="11496255" cy="3231654"/>
          </a:xfrm>
          <a:prstGeom prst="rect">
            <a:avLst/>
          </a:prstGeom>
        </p:spPr>
        <p:txBody>
          <a:bodyPr wrap="square">
            <a:spAutoFit/>
          </a:bodyPr>
          <a:lstStyle/>
          <a:p>
            <a:r>
              <a:rPr lang="en-US" sz="4400" b="1" dirty="0"/>
              <a:t>Situating people with dementia and their carers in the research, policy and practice nexus</a:t>
            </a:r>
            <a:endParaRPr lang="en-AU" sz="4400" b="1" dirty="0"/>
          </a:p>
          <a:p>
            <a:endParaRPr lang="en-AU" sz="2800" b="1" dirty="0"/>
          </a:p>
          <a:p>
            <a:endParaRPr lang="en-AU" sz="2800" b="1" dirty="0"/>
          </a:p>
          <a:p>
            <a:r>
              <a:rPr lang="en-AU" sz="2000" dirty="0"/>
              <a:t>Dr Claudia Meyer</a:t>
            </a:r>
          </a:p>
          <a:p>
            <a:r>
              <a:rPr lang="en-AU" sz="2000" dirty="0"/>
              <a:t>Senior Research Fellow, Bolton Clarke Research Institute</a:t>
            </a:r>
          </a:p>
          <a:p>
            <a:r>
              <a:rPr lang="en-AU" sz="2000" dirty="0"/>
              <a:t>President, Australian Association of Gerontology</a:t>
            </a:r>
          </a:p>
        </p:txBody>
      </p:sp>
      <p:pic>
        <p:nvPicPr>
          <p:cNvPr id="2" name="Picture 1">
            <a:extLst>
              <a:ext uri="{FF2B5EF4-FFF2-40B4-BE49-F238E27FC236}">
                <a16:creationId xmlns:a16="http://schemas.microsoft.com/office/drawing/2014/main" id="{D6E320FA-928A-42C0-B7FF-DA19ECB099E3}"/>
              </a:ext>
            </a:extLst>
          </p:cNvPr>
          <p:cNvPicPr>
            <a:picLocks noChangeAspect="1"/>
          </p:cNvPicPr>
          <p:nvPr/>
        </p:nvPicPr>
        <p:blipFill rotWithShape="1">
          <a:blip r:embed="rId3"/>
          <a:srcRect r="54064"/>
          <a:stretch/>
        </p:blipFill>
        <p:spPr>
          <a:xfrm>
            <a:off x="507677" y="266303"/>
            <a:ext cx="3307577" cy="1797077"/>
          </a:xfrm>
          <a:prstGeom prst="rect">
            <a:avLst/>
          </a:prstGeom>
        </p:spPr>
      </p:pic>
      <p:grpSp>
        <p:nvGrpSpPr>
          <p:cNvPr id="9" name="Group 8">
            <a:extLst>
              <a:ext uri="{FF2B5EF4-FFF2-40B4-BE49-F238E27FC236}">
                <a16:creationId xmlns:a16="http://schemas.microsoft.com/office/drawing/2014/main" id="{1E9E731B-EC92-4C4A-8E5C-050801C61307}"/>
              </a:ext>
            </a:extLst>
          </p:cNvPr>
          <p:cNvGrpSpPr/>
          <p:nvPr/>
        </p:nvGrpSpPr>
        <p:grpSpPr>
          <a:xfrm>
            <a:off x="0" y="6050072"/>
            <a:ext cx="12187238" cy="812692"/>
            <a:chOff x="-5594322" y="633427"/>
            <a:chExt cx="18754238" cy="1657014"/>
          </a:xfrm>
        </p:grpSpPr>
        <p:pic>
          <p:nvPicPr>
            <p:cNvPr id="10" name="Picture 9">
              <a:extLst>
                <a:ext uri="{FF2B5EF4-FFF2-40B4-BE49-F238E27FC236}">
                  <a16:creationId xmlns:a16="http://schemas.microsoft.com/office/drawing/2014/main" id="{84228754-D661-4DC1-8528-B5ACAE3CBBE4}"/>
                </a:ext>
              </a:extLst>
            </p:cNvPr>
            <p:cNvPicPr>
              <a:picLocks noChangeAspect="1"/>
            </p:cNvPicPr>
            <p:nvPr/>
          </p:nvPicPr>
          <p:blipFill rotWithShape="1">
            <a:blip r:embed="rId4"/>
            <a:srcRect l="557" t="4465"/>
            <a:stretch/>
          </p:blipFill>
          <p:spPr>
            <a:xfrm>
              <a:off x="3521602" y="633429"/>
              <a:ext cx="9638314" cy="1657012"/>
            </a:xfrm>
            <a:prstGeom prst="rect">
              <a:avLst/>
            </a:prstGeom>
          </p:spPr>
        </p:pic>
        <p:pic>
          <p:nvPicPr>
            <p:cNvPr id="11" name="Picture 10">
              <a:extLst>
                <a:ext uri="{FF2B5EF4-FFF2-40B4-BE49-F238E27FC236}">
                  <a16:creationId xmlns:a16="http://schemas.microsoft.com/office/drawing/2014/main" id="{3EBEE257-EE4C-4FD4-94F3-2BEA15842283}"/>
                </a:ext>
              </a:extLst>
            </p:cNvPr>
            <p:cNvPicPr>
              <a:picLocks noChangeAspect="1"/>
            </p:cNvPicPr>
            <p:nvPr/>
          </p:nvPicPr>
          <p:blipFill rotWithShape="1">
            <a:blip r:embed="rId5"/>
            <a:srcRect r="729"/>
            <a:stretch/>
          </p:blipFill>
          <p:spPr>
            <a:xfrm>
              <a:off x="-5594322" y="633427"/>
              <a:ext cx="9220455" cy="1648055"/>
            </a:xfrm>
            <a:prstGeom prst="rect">
              <a:avLst/>
            </a:prstGeom>
          </p:spPr>
        </p:pic>
      </p:grpSp>
    </p:spTree>
    <p:extLst>
      <p:ext uri="{BB962C8B-B14F-4D97-AF65-F5344CB8AC3E}">
        <p14:creationId xmlns:p14="http://schemas.microsoft.com/office/powerpoint/2010/main" val="12075868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3" name="Rectangle 2">
            <a:extLst>
              <a:ext uri="{FF2B5EF4-FFF2-40B4-BE49-F238E27FC236}">
                <a16:creationId xmlns:a16="http://schemas.microsoft.com/office/drawing/2014/main" id="{1C04D9C5-D385-409D-BFF5-6F345EA90699}"/>
              </a:ext>
            </a:extLst>
          </p:cNvPr>
          <p:cNvSpPr/>
          <p:nvPr/>
        </p:nvSpPr>
        <p:spPr>
          <a:xfrm>
            <a:off x="838200" y="643467"/>
            <a:ext cx="2951205" cy="5571066"/>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kern="1200">
                <a:solidFill>
                  <a:srgbClr val="FFFFFF"/>
                </a:solidFill>
                <a:latin typeface="+mj-lt"/>
                <a:ea typeface="+mj-ea"/>
                <a:cs typeface="+mj-cs"/>
              </a:rPr>
              <a:t>Using the curated knowledge to inform choices</a:t>
            </a:r>
          </a:p>
        </p:txBody>
      </p:sp>
      <p:sp>
        <p:nvSpPr>
          <p:cNvPr id="5" name="Rectangle 4">
            <a:extLst>
              <a:ext uri="{FF2B5EF4-FFF2-40B4-BE49-F238E27FC236}">
                <a16:creationId xmlns:a16="http://schemas.microsoft.com/office/drawing/2014/main" id="{FF0EBBFC-DFE9-471F-A5A6-B6A0611DDDC3}"/>
              </a:ext>
            </a:extLst>
          </p:cNvPr>
          <p:cNvSpPr/>
          <p:nvPr/>
        </p:nvSpPr>
        <p:spPr>
          <a:xfrm>
            <a:off x="592898" y="1268540"/>
            <a:ext cx="10797829" cy="1169551"/>
          </a:xfrm>
          <a:prstGeom prst="rect">
            <a:avLst/>
          </a:prstGeom>
        </p:spPr>
        <p:txBody>
          <a:bodyPr wrap="square">
            <a:spAutoFit/>
          </a:bodyPr>
          <a:lstStyle/>
          <a:p>
            <a:pPr>
              <a:spcAft>
                <a:spcPts val="600"/>
              </a:spcAft>
            </a:pPr>
            <a:endParaRPr lang="en-US" sz="2000" dirty="0"/>
          </a:p>
          <a:p>
            <a:pPr>
              <a:spcAft>
                <a:spcPts val="600"/>
              </a:spcAft>
            </a:pPr>
            <a:endParaRPr lang="en-US" sz="2000" dirty="0"/>
          </a:p>
          <a:p>
            <a:pPr marL="342900" indent="-342900">
              <a:spcAft>
                <a:spcPts val="600"/>
              </a:spcAft>
              <a:buFont typeface="Arial" panose="020B0604020202020204" pitchFamily="34" charset="0"/>
              <a:buChar char="•"/>
            </a:pPr>
            <a:endParaRPr lang="en-AU" sz="2000" dirty="0"/>
          </a:p>
        </p:txBody>
      </p:sp>
      <p:pic>
        <p:nvPicPr>
          <p:cNvPr id="7" name="Picture 6">
            <a:extLst>
              <a:ext uri="{FF2B5EF4-FFF2-40B4-BE49-F238E27FC236}">
                <a16:creationId xmlns:a16="http://schemas.microsoft.com/office/drawing/2014/main" id="{DE8DA50B-BAAE-47D4-9D66-63DE9F320A5E}"/>
              </a:ext>
            </a:extLst>
          </p:cNvPr>
          <p:cNvPicPr>
            <a:picLocks noChangeAspect="1"/>
          </p:cNvPicPr>
          <p:nvPr/>
        </p:nvPicPr>
        <p:blipFill rotWithShape="1">
          <a:blip r:embed="rId3"/>
          <a:srcRect r="54064"/>
          <a:stretch/>
        </p:blipFill>
        <p:spPr>
          <a:xfrm>
            <a:off x="10292346" y="0"/>
            <a:ext cx="1815108" cy="986187"/>
          </a:xfrm>
          <a:prstGeom prst="rect">
            <a:avLst/>
          </a:prstGeom>
        </p:spPr>
      </p:pic>
      <p:graphicFrame>
        <p:nvGraphicFramePr>
          <p:cNvPr id="6" name="Content Placeholder 5">
            <a:extLst>
              <a:ext uri="{FF2B5EF4-FFF2-40B4-BE49-F238E27FC236}">
                <a16:creationId xmlns:a16="http://schemas.microsoft.com/office/drawing/2014/main" id="{5A5E58A6-09D7-7429-696C-6F644311594C}"/>
              </a:ext>
            </a:extLst>
          </p:cNvPr>
          <p:cNvGraphicFramePr>
            <a:graphicFrameLocks noGrp="1"/>
          </p:cNvGraphicFramePr>
          <p:nvPr>
            <p:ph idx="1"/>
            <p:extLst>
              <p:ext uri="{D42A27DB-BD31-4B8C-83A1-F6EECF244321}">
                <p14:modId xmlns:p14="http://schemas.microsoft.com/office/powerpoint/2010/main" val="1197837269"/>
              </p:ext>
            </p:extLst>
          </p:nvPr>
        </p:nvGraphicFramePr>
        <p:xfrm>
          <a:off x="5207640" y="643466"/>
          <a:ext cx="6291714" cy="553073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478197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0EBBFC-DFE9-471F-A5A6-B6A0611DDDC3}"/>
              </a:ext>
            </a:extLst>
          </p:cNvPr>
          <p:cNvSpPr/>
          <p:nvPr/>
        </p:nvSpPr>
        <p:spPr>
          <a:xfrm>
            <a:off x="592898" y="1268540"/>
            <a:ext cx="10797829" cy="1169551"/>
          </a:xfrm>
          <a:prstGeom prst="rect">
            <a:avLst/>
          </a:prstGeom>
        </p:spPr>
        <p:txBody>
          <a:bodyPr wrap="square">
            <a:spAutoFit/>
          </a:bodyPr>
          <a:lstStyle/>
          <a:p>
            <a:pPr>
              <a:spcAft>
                <a:spcPts val="600"/>
              </a:spcAft>
            </a:pPr>
            <a:endParaRPr lang="en-US" sz="2000" dirty="0"/>
          </a:p>
          <a:p>
            <a:pPr>
              <a:spcAft>
                <a:spcPts val="600"/>
              </a:spcAft>
            </a:pPr>
            <a:endParaRPr lang="en-US" sz="2000" dirty="0"/>
          </a:p>
          <a:p>
            <a:pPr marL="342900" indent="-342900">
              <a:spcAft>
                <a:spcPts val="600"/>
              </a:spcAft>
              <a:buFont typeface="Arial" panose="020B0604020202020204" pitchFamily="34" charset="0"/>
              <a:buChar char="•"/>
            </a:pPr>
            <a:endParaRPr lang="en-AU" sz="2000" dirty="0"/>
          </a:p>
        </p:txBody>
      </p:sp>
      <p:pic>
        <p:nvPicPr>
          <p:cNvPr id="7" name="Picture 6">
            <a:extLst>
              <a:ext uri="{FF2B5EF4-FFF2-40B4-BE49-F238E27FC236}">
                <a16:creationId xmlns:a16="http://schemas.microsoft.com/office/drawing/2014/main" id="{DE8DA50B-BAAE-47D4-9D66-63DE9F320A5E}"/>
              </a:ext>
            </a:extLst>
          </p:cNvPr>
          <p:cNvPicPr>
            <a:picLocks noChangeAspect="1"/>
          </p:cNvPicPr>
          <p:nvPr/>
        </p:nvPicPr>
        <p:blipFill rotWithShape="1">
          <a:blip r:embed="rId3"/>
          <a:srcRect r="54064"/>
          <a:stretch/>
        </p:blipFill>
        <p:spPr>
          <a:xfrm>
            <a:off x="10292346" y="0"/>
            <a:ext cx="1815108" cy="986187"/>
          </a:xfrm>
          <a:prstGeom prst="rect">
            <a:avLst/>
          </a:prstGeom>
        </p:spPr>
      </p:pic>
      <p:pic>
        <p:nvPicPr>
          <p:cNvPr id="8" name="Content Placeholder 7">
            <a:extLst>
              <a:ext uri="{FF2B5EF4-FFF2-40B4-BE49-F238E27FC236}">
                <a16:creationId xmlns:a16="http://schemas.microsoft.com/office/drawing/2014/main" id="{3D12DE68-49E7-ABF3-BDE7-FA051A7FD392}"/>
              </a:ext>
            </a:extLst>
          </p:cNvPr>
          <p:cNvPicPr>
            <a:picLocks noGrp="1" noChangeAspect="1"/>
          </p:cNvPicPr>
          <p:nvPr>
            <p:ph idx="1"/>
          </p:nvPr>
        </p:nvPicPr>
        <p:blipFill>
          <a:blip r:embed="rId4"/>
          <a:stretch>
            <a:fillRect/>
          </a:stretch>
        </p:blipFill>
        <p:spPr>
          <a:xfrm>
            <a:off x="2354893" y="181493"/>
            <a:ext cx="6370466" cy="6244180"/>
          </a:xfrm>
          <a:prstGeom prst="rect">
            <a:avLst/>
          </a:prstGeom>
        </p:spPr>
      </p:pic>
      <p:sp>
        <p:nvSpPr>
          <p:cNvPr id="9" name="TextBox 8">
            <a:extLst>
              <a:ext uri="{FF2B5EF4-FFF2-40B4-BE49-F238E27FC236}">
                <a16:creationId xmlns:a16="http://schemas.microsoft.com/office/drawing/2014/main" id="{EED9D346-8B7D-2844-1E11-F8EA558AF565}"/>
              </a:ext>
            </a:extLst>
          </p:cNvPr>
          <p:cNvSpPr txBox="1"/>
          <p:nvPr/>
        </p:nvSpPr>
        <p:spPr>
          <a:xfrm>
            <a:off x="9926997" y="6148674"/>
            <a:ext cx="1894045" cy="276999"/>
          </a:xfrm>
          <a:prstGeom prst="rect">
            <a:avLst/>
          </a:prstGeom>
          <a:noFill/>
        </p:spPr>
        <p:txBody>
          <a:bodyPr wrap="none" rtlCol="0">
            <a:spAutoFit/>
          </a:bodyPr>
          <a:lstStyle/>
          <a:p>
            <a:r>
              <a:rPr lang="en-AU" sz="1200" dirty="0"/>
              <a:t>Image courtesy of Pinterest</a:t>
            </a:r>
          </a:p>
        </p:txBody>
      </p:sp>
    </p:spTree>
    <p:extLst>
      <p:ext uri="{BB962C8B-B14F-4D97-AF65-F5344CB8AC3E}">
        <p14:creationId xmlns:p14="http://schemas.microsoft.com/office/powerpoint/2010/main" val="20519644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Content Placeholder 3" descr="A graph of different sizes and shapes&#10;&#10;Description automatically generated with medium confidence">
            <a:extLst>
              <a:ext uri="{FF2B5EF4-FFF2-40B4-BE49-F238E27FC236}">
                <a16:creationId xmlns:a16="http://schemas.microsoft.com/office/drawing/2014/main" id="{BD0CD962-B458-668C-478C-AF7E4945AEFD}"/>
              </a:ext>
            </a:extLst>
          </p:cNvPr>
          <p:cNvPicPr>
            <a:picLocks noGrp="1" noChangeAspect="1"/>
          </p:cNvPicPr>
          <p:nvPr>
            <p:ph idx="1"/>
          </p:nvPr>
        </p:nvPicPr>
        <p:blipFill rotWithShape="1">
          <a:blip r:embed="rId3"/>
          <a:srcRect t="15529" r="3" b="3"/>
          <a:stretch/>
        </p:blipFill>
        <p:spPr>
          <a:xfrm>
            <a:off x="20" y="1282"/>
            <a:ext cx="12191980" cy="6856718"/>
          </a:xfrm>
          <a:prstGeom prst="rect">
            <a:avLst/>
          </a:prstGeom>
        </p:spPr>
      </p:pic>
    </p:spTree>
    <p:extLst>
      <p:ext uri="{BB962C8B-B14F-4D97-AF65-F5344CB8AC3E}">
        <p14:creationId xmlns:p14="http://schemas.microsoft.com/office/powerpoint/2010/main" val="29159527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0EBBFC-DFE9-471F-A5A6-B6A0611DDDC3}"/>
              </a:ext>
            </a:extLst>
          </p:cNvPr>
          <p:cNvSpPr/>
          <p:nvPr/>
        </p:nvSpPr>
        <p:spPr>
          <a:xfrm>
            <a:off x="592898" y="1268540"/>
            <a:ext cx="10797829" cy="1169551"/>
          </a:xfrm>
          <a:prstGeom prst="rect">
            <a:avLst/>
          </a:prstGeom>
        </p:spPr>
        <p:txBody>
          <a:bodyPr wrap="square">
            <a:spAutoFit/>
          </a:bodyPr>
          <a:lstStyle/>
          <a:p>
            <a:pPr>
              <a:spcAft>
                <a:spcPts val="600"/>
              </a:spcAft>
            </a:pPr>
            <a:endParaRPr lang="en-US" sz="2000" dirty="0"/>
          </a:p>
          <a:p>
            <a:pPr>
              <a:spcAft>
                <a:spcPts val="600"/>
              </a:spcAft>
            </a:pPr>
            <a:endParaRPr lang="en-US" sz="2000" dirty="0"/>
          </a:p>
          <a:p>
            <a:pPr marL="342900" indent="-342900">
              <a:spcAft>
                <a:spcPts val="600"/>
              </a:spcAft>
              <a:buFont typeface="Arial" panose="020B0604020202020204" pitchFamily="34" charset="0"/>
              <a:buChar char="•"/>
            </a:pPr>
            <a:endParaRPr lang="en-AU" sz="2000" dirty="0"/>
          </a:p>
        </p:txBody>
      </p:sp>
      <p:pic>
        <p:nvPicPr>
          <p:cNvPr id="7" name="Picture 6">
            <a:extLst>
              <a:ext uri="{FF2B5EF4-FFF2-40B4-BE49-F238E27FC236}">
                <a16:creationId xmlns:a16="http://schemas.microsoft.com/office/drawing/2014/main" id="{DE8DA50B-BAAE-47D4-9D66-63DE9F320A5E}"/>
              </a:ext>
            </a:extLst>
          </p:cNvPr>
          <p:cNvPicPr>
            <a:picLocks noChangeAspect="1"/>
          </p:cNvPicPr>
          <p:nvPr/>
        </p:nvPicPr>
        <p:blipFill rotWithShape="1">
          <a:blip r:embed="rId3"/>
          <a:srcRect r="54064"/>
          <a:stretch/>
        </p:blipFill>
        <p:spPr>
          <a:xfrm>
            <a:off x="10292346" y="0"/>
            <a:ext cx="1815108" cy="986187"/>
          </a:xfrm>
          <a:prstGeom prst="rect">
            <a:avLst/>
          </a:prstGeom>
        </p:spPr>
      </p:pic>
      <p:graphicFrame>
        <p:nvGraphicFramePr>
          <p:cNvPr id="8" name="Table 8">
            <a:extLst>
              <a:ext uri="{FF2B5EF4-FFF2-40B4-BE49-F238E27FC236}">
                <a16:creationId xmlns:a16="http://schemas.microsoft.com/office/drawing/2014/main" id="{DA936AFF-0135-B689-F25A-2A278A719C8C}"/>
              </a:ext>
            </a:extLst>
          </p:cNvPr>
          <p:cNvGraphicFramePr>
            <a:graphicFrameLocks noGrp="1"/>
          </p:cNvGraphicFramePr>
          <p:nvPr>
            <p:ph idx="1"/>
            <p:extLst>
              <p:ext uri="{D42A27DB-BD31-4B8C-83A1-F6EECF244321}">
                <p14:modId xmlns:p14="http://schemas.microsoft.com/office/powerpoint/2010/main" val="797566305"/>
              </p:ext>
            </p:extLst>
          </p:nvPr>
        </p:nvGraphicFramePr>
        <p:xfrm>
          <a:off x="450937" y="1268541"/>
          <a:ext cx="10902865" cy="4908572"/>
        </p:xfrm>
        <a:graphic>
          <a:graphicData uri="http://schemas.openxmlformats.org/drawingml/2006/table">
            <a:tbl>
              <a:tblPr firstRow="1" bandRow="1">
                <a:solidFill>
                  <a:srgbClr val="F2F2F2">
                    <a:alpha val="30196"/>
                  </a:srgbClr>
                </a:solidFill>
                <a:tableStyleId>{5C22544A-7EE6-4342-B048-85BDC9FD1C3A}</a:tableStyleId>
              </a:tblPr>
              <a:tblGrid>
                <a:gridCol w="2932496">
                  <a:extLst>
                    <a:ext uri="{9D8B030D-6E8A-4147-A177-3AD203B41FA5}">
                      <a16:colId xmlns:a16="http://schemas.microsoft.com/office/drawing/2014/main" val="279931997"/>
                    </a:ext>
                  </a:extLst>
                </a:gridCol>
                <a:gridCol w="2714682">
                  <a:extLst>
                    <a:ext uri="{9D8B030D-6E8A-4147-A177-3AD203B41FA5}">
                      <a16:colId xmlns:a16="http://schemas.microsoft.com/office/drawing/2014/main" val="3872187918"/>
                    </a:ext>
                  </a:extLst>
                </a:gridCol>
                <a:gridCol w="2687368">
                  <a:extLst>
                    <a:ext uri="{9D8B030D-6E8A-4147-A177-3AD203B41FA5}">
                      <a16:colId xmlns:a16="http://schemas.microsoft.com/office/drawing/2014/main" val="72930970"/>
                    </a:ext>
                  </a:extLst>
                </a:gridCol>
                <a:gridCol w="2568319">
                  <a:extLst>
                    <a:ext uri="{9D8B030D-6E8A-4147-A177-3AD203B41FA5}">
                      <a16:colId xmlns:a16="http://schemas.microsoft.com/office/drawing/2014/main" val="3312286183"/>
                    </a:ext>
                  </a:extLst>
                </a:gridCol>
              </a:tblGrid>
              <a:tr h="862708">
                <a:tc>
                  <a:txBody>
                    <a:bodyPr/>
                    <a:lstStyle/>
                    <a:p>
                      <a:pPr algn="ctr"/>
                      <a:r>
                        <a:rPr lang="en-AU" sz="2000" b="0" cap="none" spc="0" dirty="0">
                          <a:solidFill>
                            <a:schemeClr val="bg1"/>
                          </a:solidFill>
                        </a:rPr>
                        <a:t>Options</a:t>
                      </a:r>
                    </a:p>
                  </a:txBody>
                  <a:tcPr marL="125187" marR="96298" marT="96298" marB="96298" anchor="ctr">
                    <a:lnL w="19050" cap="flat" cmpd="sng" algn="ctr">
                      <a:noFill/>
                      <a:prstDash val="solid"/>
                    </a:lnL>
                    <a:lnR w="12700" cmpd="sng">
                      <a:noFill/>
                    </a:lnR>
                    <a:lnT w="19050" cap="flat" cmpd="sng" algn="ctr">
                      <a:noFill/>
                      <a:prstDash val="solid"/>
                    </a:lnT>
                    <a:lnB w="38100" cmpd="sng">
                      <a:noFill/>
                    </a:lnB>
                    <a:solidFill>
                      <a:schemeClr val="accent1"/>
                    </a:solidFill>
                  </a:tcPr>
                </a:tc>
                <a:tc>
                  <a:txBody>
                    <a:bodyPr/>
                    <a:lstStyle/>
                    <a:p>
                      <a:pPr algn="ctr"/>
                      <a:r>
                        <a:rPr lang="en-AU" sz="2000" b="0" cap="none" spc="0">
                          <a:solidFill>
                            <a:schemeClr val="bg1"/>
                          </a:solidFill>
                        </a:rPr>
                        <a:t>What would it involve?</a:t>
                      </a:r>
                    </a:p>
                  </a:txBody>
                  <a:tcPr marL="125187" marR="96298" marT="96298" marB="96298" anchor="ctr">
                    <a:lnL w="12700" cmpd="sng">
                      <a:noFill/>
                    </a:lnL>
                    <a:lnR w="12700" cmpd="sng">
                      <a:noFill/>
                    </a:lnR>
                    <a:lnT w="19050" cap="flat" cmpd="sng" algn="ctr">
                      <a:noFill/>
                      <a:prstDash val="solid"/>
                    </a:lnT>
                    <a:lnB w="38100" cmpd="sng">
                      <a:noFill/>
                    </a:lnB>
                    <a:solidFill>
                      <a:schemeClr val="accent1"/>
                    </a:solidFill>
                  </a:tcPr>
                </a:tc>
                <a:tc>
                  <a:txBody>
                    <a:bodyPr/>
                    <a:lstStyle/>
                    <a:p>
                      <a:pPr algn="ctr"/>
                      <a:r>
                        <a:rPr lang="en-AU" sz="2000" b="0" cap="none" spc="0">
                          <a:solidFill>
                            <a:schemeClr val="bg1"/>
                          </a:solidFill>
                        </a:rPr>
                        <a:t>Reasons to choose this option</a:t>
                      </a:r>
                    </a:p>
                  </a:txBody>
                  <a:tcPr marL="125187" marR="96298" marT="96298" marB="96298" anchor="ctr">
                    <a:lnL w="12700" cmpd="sng">
                      <a:noFill/>
                    </a:lnL>
                    <a:lnR w="12700" cmpd="sng">
                      <a:noFill/>
                    </a:lnR>
                    <a:lnT w="19050" cap="flat" cmpd="sng" algn="ctr">
                      <a:noFill/>
                      <a:prstDash val="solid"/>
                    </a:lnT>
                    <a:lnB w="38100" cmpd="sng">
                      <a:noFill/>
                    </a:lnB>
                    <a:solidFill>
                      <a:schemeClr val="accent1"/>
                    </a:solidFill>
                  </a:tcPr>
                </a:tc>
                <a:tc>
                  <a:txBody>
                    <a:bodyPr/>
                    <a:lstStyle/>
                    <a:p>
                      <a:pPr algn="ctr"/>
                      <a:r>
                        <a:rPr lang="en-AU" sz="2000" b="0" cap="none" spc="0">
                          <a:solidFill>
                            <a:schemeClr val="bg1"/>
                          </a:solidFill>
                        </a:rPr>
                        <a:t>Reasons to avoid this option</a:t>
                      </a:r>
                    </a:p>
                  </a:txBody>
                  <a:tcPr marL="125187" marR="96298" marT="96298" marB="96298" anchor="ctr">
                    <a:lnL w="12700" cmpd="sng">
                      <a:noFill/>
                    </a:lnL>
                    <a:lnR w="12700" cmpd="sng">
                      <a:noFill/>
                    </a:lnR>
                    <a:lnT w="19050" cap="flat" cmpd="sng" algn="ctr">
                      <a:noFill/>
                      <a:prstDash val="solid"/>
                    </a:lnT>
                    <a:lnB w="38100" cmpd="sng">
                      <a:noFill/>
                    </a:lnB>
                    <a:solidFill>
                      <a:schemeClr val="accent1"/>
                    </a:solidFill>
                  </a:tcPr>
                </a:tc>
                <a:extLst>
                  <a:ext uri="{0D108BD9-81ED-4DB2-BD59-A6C34878D82A}">
                    <a16:rowId xmlns:a16="http://schemas.microsoft.com/office/drawing/2014/main" val="3305928755"/>
                  </a:ext>
                </a:extLst>
              </a:tr>
              <a:tr h="2290976">
                <a:tc>
                  <a:txBody>
                    <a:bodyPr/>
                    <a:lstStyle/>
                    <a:p>
                      <a:r>
                        <a:rPr lang="en-US" sz="2000" cap="none" spc="0" dirty="0">
                          <a:solidFill>
                            <a:schemeClr val="tx1"/>
                          </a:solidFill>
                        </a:rPr>
                        <a:t>Identification and management of strength, balance and mobility concerns</a:t>
                      </a:r>
                    </a:p>
                    <a:p>
                      <a:endParaRPr lang="en-AU" sz="2000" cap="none" spc="0" dirty="0">
                        <a:solidFill>
                          <a:schemeClr val="tx1"/>
                        </a:solidFill>
                      </a:endParaRPr>
                    </a:p>
                  </a:txBody>
                  <a:tcPr marL="125187" marR="96298" marT="96298" marB="96298">
                    <a:lnL w="38100" cap="flat" cmpd="sng" algn="ctr">
                      <a:noFill/>
                      <a:prstDash val="solid"/>
                    </a:lnL>
                    <a:lnR w="6350" cap="flat" cmpd="sng" algn="ctr">
                      <a:solidFill>
                        <a:schemeClr val="tx1">
                          <a:lumMod val="75000"/>
                          <a:lumOff val="25000"/>
                        </a:schemeClr>
                      </a:solidFill>
                      <a:prstDash val="solid"/>
                    </a:lnR>
                    <a:lnT w="38100" cmpd="sng">
                      <a:noFill/>
                    </a:lnT>
                    <a:lnB w="6350" cap="flat" cmpd="sng" algn="ctr">
                      <a:noFill/>
                      <a:prstDash val="solid"/>
                    </a:lnB>
                    <a:solidFill>
                      <a:srgbClr val="F2F2F2">
                        <a:alpha val="30196"/>
                      </a:srgbClr>
                    </a:solidFill>
                  </a:tcPr>
                </a:tc>
                <a:tc>
                  <a:txBody>
                    <a:bodyPr/>
                    <a:lstStyle/>
                    <a:p>
                      <a:r>
                        <a:rPr lang="en-US" sz="2000" cap="none" spc="0" dirty="0">
                          <a:solidFill>
                            <a:schemeClr val="tx1"/>
                          </a:solidFill>
                        </a:rPr>
                        <a:t>Referral to physiotherapy for exercise program</a:t>
                      </a:r>
                    </a:p>
                    <a:p>
                      <a:endParaRPr lang="en-AU" sz="2000" cap="none" spc="0" dirty="0">
                        <a:solidFill>
                          <a:schemeClr val="tx1"/>
                        </a:solidFill>
                      </a:endParaRPr>
                    </a:p>
                  </a:txBody>
                  <a:tcPr marL="125187" marR="96298" marT="96298" marB="96298">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38100" cmpd="sng">
                      <a:noFill/>
                    </a:lnT>
                    <a:lnB w="6350" cap="flat" cmpd="sng" algn="ctr">
                      <a:noFill/>
                      <a:prstDash val="solid"/>
                    </a:lnB>
                    <a:solidFill>
                      <a:srgbClr val="F2F2F2">
                        <a:alpha val="30196"/>
                      </a:srgbClr>
                    </a:solidFill>
                  </a:tcPr>
                </a:tc>
                <a:tc>
                  <a:txBody>
                    <a:bodyPr/>
                    <a:lstStyle/>
                    <a:p>
                      <a:r>
                        <a:rPr lang="en-US" sz="2000" cap="none" spc="0" dirty="0">
                          <a:solidFill>
                            <a:schemeClr val="tx1"/>
                          </a:solidFill>
                        </a:rPr>
                        <a:t>Strength and balance exercise of sufficient intensity can reduce falls risk</a:t>
                      </a:r>
                    </a:p>
                    <a:p>
                      <a:endParaRPr lang="en-AU" sz="2000" cap="none" spc="0" dirty="0">
                        <a:solidFill>
                          <a:schemeClr val="tx1"/>
                        </a:solidFill>
                      </a:endParaRPr>
                    </a:p>
                  </a:txBody>
                  <a:tcPr marL="125187" marR="96298" marT="96298" marB="96298">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38100" cmpd="sng">
                      <a:noFill/>
                    </a:lnT>
                    <a:lnB w="6350" cap="flat" cmpd="sng" algn="ctr">
                      <a:noFill/>
                      <a:prstDash val="solid"/>
                    </a:lnB>
                    <a:solidFill>
                      <a:srgbClr val="F2F2F2">
                        <a:alpha val="30196"/>
                      </a:srgbClr>
                    </a:solidFill>
                  </a:tcPr>
                </a:tc>
                <a:tc>
                  <a:txBody>
                    <a:bodyPr/>
                    <a:lstStyle/>
                    <a:p>
                      <a:r>
                        <a:rPr lang="en-US" sz="2000" cap="none" spc="0">
                          <a:solidFill>
                            <a:schemeClr val="tx1"/>
                          </a:solidFill>
                        </a:rPr>
                        <a:t>Potential cost and transport </a:t>
                      </a:r>
                    </a:p>
                    <a:p>
                      <a:endParaRPr lang="en-US" sz="2000" cap="none" spc="0">
                        <a:solidFill>
                          <a:schemeClr val="tx1"/>
                        </a:solidFill>
                      </a:endParaRPr>
                    </a:p>
                    <a:p>
                      <a:r>
                        <a:rPr lang="en-US" sz="2000" cap="none" spc="0">
                          <a:solidFill>
                            <a:schemeClr val="tx1"/>
                          </a:solidFill>
                        </a:rPr>
                        <a:t>Agitation can worsen</a:t>
                      </a:r>
                    </a:p>
                    <a:p>
                      <a:endParaRPr lang="en-US" sz="2000" cap="none" spc="0">
                        <a:solidFill>
                          <a:schemeClr val="tx1"/>
                        </a:solidFill>
                      </a:endParaRPr>
                    </a:p>
                    <a:p>
                      <a:r>
                        <a:rPr lang="en-US" sz="2000" cap="none" spc="0">
                          <a:solidFill>
                            <a:schemeClr val="tx1"/>
                          </a:solidFill>
                        </a:rPr>
                        <a:t>Need for reminders</a:t>
                      </a:r>
                    </a:p>
                    <a:p>
                      <a:endParaRPr lang="en-AU" sz="2000" cap="none" spc="0">
                        <a:solidFill>
                          <a:schemeClr val="tx1"/>
                        </a:solidFill>
                      </a:endParaRPr>
                    </a:p>
                  </a:txBody>
                  <a:tcPr marL="125187" marR="96298" marT="96298" marB="96298">
                    <a:lnL w="6350" cap="flat" cmpd="sng" algn="ctr">
                      <a:solidFill>
                        <a:schemeClr val="tx1">
                          <a:lumMod val="75000"/>
                          <a:lumOff val="25000"/>
                        </a:schemeClr>
                      </a:solidFill>
                      <a:prstDash val="solid"/>
                    </a:lnL>
                    <a:lnR w="38100" cap="flat" cmpd="sng" algn="ctr">
                      <a:noFill/>
                      <a:prstDash val="solid"/>
                    </a:lnR>
                    <a:lnT w="38100" cmpd="sng">
                      <a:noFill/>
                    </a:lnT>
                    <a:lnB w="6350" cap="flat" cmpd="sng" algn="ctr">
                      <a:noFill/>
                      <a:prstDash val="solid"/>
                    </a:lnB>
                    <a:solidFill>
                      <a:srgbClr val="F2F2F2">
                        <a:alpha val="30196"/>
                      </a:srgbClr>
                    </a:solidFill>
                  </a:tcPr>
                </a:tc>
                <a:extLst>
                  <a:ext uri="{0D108BD9-81ED-4DB2-BD59-A6C34878D82A}">
                    <a16:rowId xmlns:a16="http://schemas.microsoft.com/office/drawing/2014/main" val="2021248830"/>
                  </a:ext>
                </a:extLst>
              </a:tr>
              <a:tr h="1719668">
                <a:tc>
                  <a:txBody>
                    <a:bodyPr/>
                    <a:lstStyle/>
                    <a:p>
                      <a:r>
                        <a:rPr lang="en-US" sz="2000" cap="none" spc="0" dirty="0">
                          <a:solidFill>
                            <a:schemeClr val="tx1"/>
                          </a:solidFill>
                        </a:rPr>
                        <a:t>Review of meals and meal time as weight loss identified</a:t>
                      </a:r>
                    </a:p>
                    <a:p>
                      <a:endParaRPr lang="en-AU" sz="2000" cap="none" spc="0" dirty="0">
                        <a:solidFill>
                          <a:schemeClr val="tx1"/>
                        </a:solidFill>
                      </a:endParaRPr>
                    </a:p>
                  </a:txBody>
                  <a:tcPr marL="125187" marR="96298" marT="96298" marB="96298">
                    <a:lnL w="6350" cap="flat" cmpd="sng" algn="ctr">
                      <a:noFill/>
                      <a:prstDash val="solid"/>
                    </a:lnL>
                    <a:lnR w="6350" cap="flat" cmpd="sng" algn="ctr">
                      <a:noFill/>
                      <a:prstDash val="solid"/>
                    </a:lnR>
                    <a:lnT w="6350" cap="flat" cmpd="sng" algn="ctr">
                      <a:noFill/>
                      <a:prstDash val="solid"/>
                    </a:lnT>
                    <a:lnB w="12700" cmpd="sng">
                      <a:noFill/>
                      <a:prstDash val="solid"/>
                    </a:lnB>
                    <a:solidFill>
                      <a:schemeClr val="bg1">
                        <a:lumMod val="95000"/>
                      </a:schemeClr>
                    </a:solidFill>
                  </a:tcPr>
                </a:tc>
                <a:tc>
                  <a:txBody>
                    <a:bodyPr/>
                    <a:lstStyle/>
                    <a:p>
                      <a:r>
                        <a:rPr lang="en-AU" sz="2000" cap="none" spc="0" dirty="0">
                          <a:solidFill>
                            <a:schemeClr val="tx1"/>
                          </a:solidFill>
                        </a:rPr>
                        <a:t>Familiar  / finger foods</a:t>
                      </a:r>
                    </a:p>
                    <a:p>
                      <a:endParaRPr lang="en-AU" sz="2000" cap="none" spc="0" dirty="0">
                        <a:solidFill>
                          <a:schemeClr val="tx1"/>
                        </a:solidFill>
                      </a:endParaRPr>
                    </a:p>
                    <a:p>
                      <a:r>
                        <a:rPr lang="en-AU" sz="2000" cap="none" spc="0" dirty="0">
                          <a:solidFill>
                            <a:schemeClr val="tx1"/>
                          </a:solidFill>
                        </a:rPr>
                        <a:t>Consistent routine</a:t>
                      </a:r>
                    </a:p>
                    <a:p>
                      <a:endParaRPr lang="en-AU" sz="2000" cap="none" spc="0" dirty="0">
                        <a:solidFill>
                          <a:schemeClr val="tx1"/>
                        </a:solidFill>
                      </a:endParaRPr>
                    </a:p>
                    <a:p>
                      <a:r>
                        <a:rPr lang="en-AU" sz="2000" cap="none" spc="0" dirty="0">
                          <a:solidFill>
                            <a:schemeClr val="tx1"/>
                          </a:solidFill>
                        </a:rPr>
                        <a:t>Plain crockery</a:t>
                      </a:r>
                    </a:p>
                  </a:txBody>
                  <a:tcPr marL="125187" marR="96298" marT="96298" marB="96298">
                    <a:lnL w="6350" cap="flat" cmpd="sng" algn="ctr">
                      <a:noFill/>
                      <a:prstDash val="solid"/>
                    </a:lnL>
                    <a:lnR w="6350" cap="flat" cmpd="sng" algn="ctr">
                      <a:noFill/>
                      <a:prstDash val="solid"/>
                    </a:lnR>
                    <a:lnT w="6350" cap="flat" cmpd="sng" algn="ctr">
                      <a:noFill/>
                      <a:prstDash val="solid"/>
                    </a:lnT>
                    <a:lnB w="12700" cmpd="sng">
                      <a:noFill/>
                      <a:prstDash val="solid"/>
                    </a:lnB>
                    <a:solidFill>
                      <a:schemeClr val="bg1">
                        <a:lumMod val="95000"/>
                      </a:schemeClr>
                    </a:solidFill>
                  </a:tcPr>
                </a:tc>
                <a:tc>
                  <a:txBody>
                    <a:bodyPr/>
                    <a:lstStyle/>
                    <a:p>
                      <a:r>
                        <a:rPr lang="en-US" sz="2000" cap="none" spc="0" dirty="0">
                          <a:solidFill>
                            <a:schemeClr val="tx1"/>
                          </a:solidFill>
                        </a:rPr>
                        <a:t>Enhance independence, dignity and enjoyment</a:t>
                      </a:r>
                    </a:p>
                    <a:p>
                      <a:endParaRPr lang="en-AU" sz="2000" cap="none" spc="0" dirty="0">
                        <a:solidFill>
                          <a:schemeClr val="tx1"/>
                        </a:solidFill>
                      </a:endParaRPr>
                    </a:p>
                  </a:txBody>
                  <a:tcPr marL="125187" marR="96298" marT="96298" marB="96298">
                    <a:lnL w="6350" cap="flat" cmpd="sng" algn="ctr">
                      <a:noFill/>
                      <a:prstDash val="solid"/>
                    </a:lnL>
                    <a:lnR w="6350" cap="flat" cmpd="sng" algn="ctr">
                      <a:noFill/>
                      <a:prstDash val="solid"/>
                    </a:lnR>
                    <a:lnT w="6350" cap="flat" cmpd="sng" algn="ctr">
                      <a:noFill/>
                      <a:prstDash val="solid"/>
                    </a:lnT>
                    <a:lnB w="12700" cmpd="sng">
                      <a:noFill/>
                      <a:prstDash val="solid"/>
                    </a:lnB>
                    <a:solidFill>
                      <a:schemeClr val="bg1">
                        <a:lumMod val="95000"/>
                      </a:schemeClr>
                    </a:solidFill>
                  </a:tcPr>
                </a:tc>
                <a:tc>
                  <a:txBody>
                    <a:bodyPr/>
                    <a:lstStyle/>
                    <a:p>
                      <a:r>
                        <a:rPr lang="en-US" sz="2000" cap="none" spc="0" dirty="0">
                          <a:solidFill>
                            <a:schemeClr val="tx1"/>
                          </a:solidFill>
                        </a:rPr>
                        <a:t>Wish to maintain long-standing cooking  and meal choices</a:t>
                      </a:r>
                    </a:p>
                    <a:p>
                      <a:endParaRPr lang="en-AU" sz="2000" cap="none" spc="0" dirty="0">
                        <a:solidFill>
                          <a:schemeClr val="tx1"/>
                        </a:solidFill>
                      </a:endParaRPr>
                    </a:p>
                  </a:txBody>
                  <a:tcPr marL="125187" marR="96298" marT="96298" marB="96298">
                    <a:lnL w="6350" cap="flat" cmpd="sng" algn="ctr">
                      <a:noFill/>
                      <a:prstDash val="solid"/>
                    </a:lnL>
                    <a:lnR w="12700" cmpd="sng">
                      <a:noFill/>
                      <a:prstDash val="solid"/>
                    </a:lnR>
                    <a:lnT w="635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3102362158"/>
                  </a:ext>
                </a:extLst>
              </a:tr>
            </a:tbl>
          </a:graphicData>
        </a:graphic>
      </p:graphicFrame>
    </p:spTree>
    <p:extLst>
      <p:ext uri="{BB962C8B-B14F-4D97-AF65-F5344CB8AC3E}">
        <p14:creationId xmlns:p14="http://schemas.microsoft.com/office/powerpoint/2010/main" val="41198144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1C04D9C5-D385-409D-BFF5-6F345EA90699}"/>
              </a:ext>
            </a:extLst>
          </p:cNvPr>
          <p:cNvSpPr/>
          <p:nvPr/>
        </p:nvSpPr>
        <p:spPr>
          <a:xfrm>
            <a:off x="838200" y="557188"/>
            <a:ext cx="10515600" cy="1133499"/>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300" kern="1200">
                <a:solidFill>
                  <a:schemeClr val="tx1"/>
                </a:solidFill>
                <a:latin typeface="+mj-lt"/>
                <a:ea typeface="+mj-ea"/>
                <a:cs typeface="+mj-cs"/>
              </a:rPr>
              <a:t>Adoption of falls prevention strategies, </a:t>
            </a:r>
          </a:p>
          <a:p>
            <a:pPr algn="ctr">
              <a:lnSpc>
                <a:spcPct val="90000"/>
              </a:lnSpc>
              <a:spcBef>
                <a:spcPct val="0"/>
              </a:spcBef>
              <a:spcAft>
                <a:spcPts val="600"/>
              </a:spcAft>
            </a:pPr>
            <a:r>
              <a:rPr lang="en-US" sz="3300" kern="1200">
                <a:solidFill>
                  <a:schemeClr val="tx1"/>
                </a:solidFill>
                <a:latin typeface="+mj-lt"/>
                <a:ea typeface="+mj-ea"/>
                <a:cs typeface="+mj-cs"/>
              </a:rPr>
              <a:t>through choices</a:t>
            </a:r>
          </a:p>
        </p:txBody>
      </p:sp>
      <p:sp>
        <p:nvSpPr>
          <p:cNvPr id="5" name="Rectangle 4">
            <a:extLst>
              <a:ext uri="{FF2B5EF4-FFF2-40B4-BE49-F238E27FC236}">
                <a16:creationId xmlns:a16="http://schemas.microsoft.com/office/drawing/2014/main" id="{FF0EBBFC-DFE9-471F-A5A6-B6A0611DDDC3}"/>
              </a:ext>
            </a:extLst>
          </p:cNvPr>
          <p:cNvSpPr/>
          <p:nvPr/>
        </p:nvSpPr>
        <p:spPr>
          <a:xfrm>
            <a:off x="592898" y="1268540"/>
            <a:ext cx="10797829" cy="1169551"/>
          </a:xfrm>
          <a:prstGeom prst="rect">
            <a:avLst/>
          </a:prstGeom>
        </p:spPr>
        <p:txBody>
          <a:bodyPr wrap="square">
            <a:spAutoFit/>
          </a:bodyPr>
          <a:lstStyle/>
          <a:p>
            <a:pPr>
              <a:spcAft>
                <a:spcPts val="600"/>
              </a:spcAft>
            </a:pPr>
            <a:endParaRPr lang="en-US" sz="2000" dirty="0"/>
          </a:p>
          <a:p>
            <a:pPr>
              <a:spcAft>
                <a:spcPts val="600"/>
              </a:spcAft>
            </a:pPr>
            <a:endParaRPr lang="en-US" sz="2000" dirty="0"/>
          </a:p>
          <a:p>
            <a:pPr marL="342900" indent="-342900">
              <a:spcAft>
                <a:spcPts val="600"/>
              </a:spcAft>
              <a:buFont typeface="Arial" panose="020B0604020202020204" pitchFamily="34" charset="0"/>
              <a:buChar char="•"/>
            </a:pPr>
            <a:endParaRPr lang="en-AU" sz="2000" dirty="0"/>
          </a:p>
        </p:txBody>
      </p:sp>
      <p:pic>
        <p:nvPicPr>
          <p:cNvPr id="7" name="Picture 6">
            <a:extLst>
              <a:ext uri="{FF2B5EF4-FFF2-40B4-BE49-F238E27FC236}">
                <a16:creationId xmlns:a16="http://schemas.microsoft.com/office/drawing/2014/main" id="{DE8DA50B-BAAE-47D4-9D66-63DE9F320A5E}"/>
              </a:ext>
            </a:extLst>
          </p:cNvPr>
          <p:cNvPicPr>
            <a:picLocks noChangeAspect="1"/>
          </p:cNvPicPr>
          <p:nvPr/>
        </p:nvPicPr>
        <p:blipFill rotWithShape="1">
          <a:blip r:embed="rId3"/>
          <a:srcRect r="54064"/>
          <a:stretch/>
        </p:blipFill>
        <p:spPr>
          <a:xfrm>
            <a:off x="10292346" y="0"/>
            <a:ext cx="1815108" cy="986187"/>
          </a:xfrm>
          <a:prstGeom prst="rect">
            <a:avLst/>
          </a:prstGeom>
        </p:spPr>
      </p:pic>
      <p:graphicFrame>
        <p:nvGraphicFramePr>
          <p:cNvPr id="6" name="Content Placeholder 5">
            <a:extLst>
              <a:ext uri="{FF2B5EF4-FFF2-40B4-BE49-F238E27FC236}">
                <a16:creationId xmlns:a16="http://schemas.microsoft.com/office/drawing/2014/main" id="{5A5E58A6-09D7-7429-696C-6F644311594C}"/>
              </a:ext>
            </a:extLst>
          </p:cNvPr>
          <p:cNvGraphicFramePr>
            <a:graphicFrameLocks noGrp="1"/>
          </p:cNvGraphicFramePr>
          <p:nvPr>
            <p:ph idx="1"/>
            <p:extLst>
              <p:ext uri="{D42A27DB-BD31-4B8C-83A1-F6EECF244321}">
                <p14:modId xmlns:p14="http://schemas.microsoft.com/office/powerpoint/2010/main" val="1933101497"/>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966524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16C175F-E928-401E-82AE-9421192B3E99}"/>
              </a:ext>
            </a:extLst>
          </p:cNvPr>
          <p:cNvPicPr>
            <a:picLocks noChangeAspect="1"/>
          </p:cNvPicPr>
          <p:nvPr/>
        </p:nvPicPr>
        <p:blipFill rotWithShape="1">
          <a:blip r:embed="rId3"/>
          <a:srcRect l="-22" t="28999" r="22" b="13953"/>
          <a:stretch/>
        </p:blipFill>
        <p:spPr>
          <a:xfrm>
            <a:off x="-20742" y="2440597"/>
            <a:ext cx="12212742" cy="4417403"/>
          </a:xfrm>
          <a:prstGeom prst="rect">
            <a:avLst/>
          </a:prstGeom>
        </p:spPr>
      </p:pic>
      <p:sp>
        <p:nvSpPr>
          <p:cNvPr id="4" name="Slide Number Placeholder 3">
            <a:extLst>
              <a:ext uri="{FF2B5EF4-FFF2-40B4-BE49-F238E27FC236}">
                <a16:creationId xmlns:a16="http://schemas.microsoft.com/office/drawing/2014/main" id="{36763BCD-9498-4D08-A330-B3F89AC199DF}"/>
              </a:ext>
            </a:extLst>
          </p:cNvPr>
          <p:cNvSpPr>
            <a:spLocks noGrp="1"/>
          </p:cNvSpPr>
          <p:nvPr>
            <p:ph type="sldNum" sz="quarter" idx="12"/>
          </p:nvPr>
        </p:nvSpPr>
        <p:spPr>
          <a:solidFill>
            <a:schemeClr val="bg1"/>
          </a:solidFill>
        </p:spPr>
        <p:txBody>
          <a:bodyPr/>
          <a:lstStyle/>
          <a:p>
            <a:fld id="{BD1B3FBD-3162-49DE-8D80-7B8A5FA4858B}" type="slidenum">
              <a:rPr lang="en-AU" smtClean="0">
                <a:solidFill>
                  <a:schemeClr val="accent1"/>
                </a:solidFill>
              </a:rPr>
              <a:pPr/>
              <a:t>15</a:t>
            </a:fld>
            <a:endParaRPr lang="en-AU" dirty="0">
              <a:solidFill>
                <a:schemeClr val="accent1"/>
              </a:solidFill>
            </a:endParaRPr>
          </a:p>
        </p:txBody>
      </p:sp>
      <p:sp>
        <p:nvSpPr>
          <p:cNvPr id="9" name="Title 1">
            <a:extLst>
              <a:ext uri="{FF2B5EF4-FFF2-40B4-BE49-F238E27FC236}">
                <a16:creationId xmlns:a16="http://schemas.microsoft.com/office/drawing/2014/main" id="{14990287-EEDB-4154-A382-8C92E916924E}"/>
              </a:ext>
            </a:extLst>
          </p:cNvPr>
          <p:cNvSpPr txBox="1">
            <a:spLocks/>
          </p:cNvSpPr>
          <p:nvPr/>
        </p:nvSpPr>
        <p:spPr>
          <a:xfrm>
            <a:off x="779488" y="382250"/>
            <a:ext cx="10653011" cy="1184637"/>
          </a:xfrm>
          <a:prstGeom prst="rect">
            <a:avLst/>
          </a:prstGeom>
        </p:spPr>
        <p:txBody>
          <a:bodyPr vert="horz" lIns="91440" tIns="45720" rIns="91440" bIns="45720" rtlCol="0" anchor="t">
            <a:noAutofit/>
          </a:bodyPr>
          <a:lstStyle>
            <a:lvl1pPr algn="l" defTabSz="685783" rtl="0" eaLnBrk="1" latinLnBrk="0" hangingPunct="1">
              <a:lnSpc>
                <a:spcPct val="90000"/>
              </a:lnSpc>
              <a:spcBef>
                <a:spcPct val="0"/>
              </a:spcBef>
              <a:buNone/>
              <a:defRPr sz="3600" kern="1200" spc="-71" baseline="0">
                <a:solidFill>
                  <a:schemeClr val="accent2"/>
                </a:solidFill>
                <a:latin typeface="+mj-lt"/>
                <a:ea typeface="+mj-ea"/>
                <a:cs typeface="+mj-cs"/>
              </a:defRPr>
            </a:lvl1pPr>
          </a:lstStyle>
          <a:p>
            <a:r>
              <a:rPr lang="en-AU" dirty="0">
                <a:solidFill>
                  <a:srgbClr val="EA5167"/>
                </a:solidFill>
              </a:rPr>
              <a:t>Our history</a:t>
            </a:r>
            <a:br>
              <a:rPr lang="en-AU" dirty="0">
                <a:solidFill>
                  <a:srgbClr val="EA5167"/>
                </a:solidFill>
              </a:rPr>
            </a:br>
            <a:r>
              <a:rPr lang="en-AU" sz="2000" dirty="0">
                <a:solidFill>
                  <a:srgbClr val="EA5167"/>
                </a:solidFill>
              </a:rPr>
              <a:t> </a:t>
            </a:r>
            <a:br>
              <a:rPr lang="en-AU" dirty="0">
                <a:solidFill>
                  <a:srgbClr val="EA5167"/>
                </a:solidFill>
              </a:rPr>
            </a:br>
            <a:r>
              <a:rPr lang="en-US" sz="2150" spc="-90" dirty="0">
                <a:solidFill>
                  <a:schemeClr val="accent1"/>
                </a:solidFill>
              </a:rPr>
              <a:t>We have a rich tradition of care starting Australia’s first home nursing service in Melbourne in 1885. From delivering services by bicycle during the Spanish Flu pandemic in 1919, to caring for clients and residents through COVID-19 today, our nurses and carers have been helping people live well for over 135 years.</a:t>
            </a:r>
            <a:br>
              <a:rPr lang="en-US" sz="2400" spc="-90" dirty="0">
                <a:solidFill>
                  <a:schemeClr val="accent1"/>
                </a:solidFill>
              </a:rPr>
            </a:br>
            <a:br>
              <a:rPr lang="en-US" dirty="0"/>
            </a:br>
            <a:br>
              <a:rPr lang="en-AU" dirty="0">
                <a:solidFill>
                  <a:srgbClr val="EA5167"/>
                </a:solidFill>
              </a:rPr>
            </a:br>
            <a:endParaRPr lang="en-AU" dirty="0"/>
          </a:p>
        </p:txBody>
      </p:sp>
    </p:spTree>
    <p:extLst>
      <p:ext uri="{BB962C8B-B14F-4D97-AF65-F5344CB8AC3E}">
        <p14:creationId xmlns:p14="http://schemas.microsoft.com/office/powerpoint/2010/main" val="22552789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7D01E039-9C5D-4798-91E5-257DBC32FC3C}"/>
              </a:ext>
            </a:extLst>
          </p:cNvPr>
          <p:cNvPicPr>
            <a:picLocks noChangeAspect="1"/>
          </p:cNvPicPr>
          <p:nvPr/>
        </p:nvPicPr>
        <p:blipFill>
          <a:blip r:embed="rId3"/>
          <a:stretch>
            <a:fillRect/>
          </a:stretch>
        </p:blipFill>
        <p:spPr>
          <a:xfrm>
            <a:off x="1307522" y="640773"/>
            <a:ext cx="12192001" cy="6858000"/>
          </a:xfrm>
          <a:prstGeom prst="rect">
            <a:avLst/>
          </a:prstGeom>
        </p:spPr>
      </p:pic>
      <p:sp>
        <p:nvSpPr>
          <p:cNvPr id="4" name="Slide Number Placeholder 3">
            <a:extLst>
              <a:ext uri="{FF2B5EF4-FFF2-40B4-BE49-F238E27FC236}">
                <a16:creationId xmlns:a16="http://schemas.microsoft.com/office/drawing/2014/main" id="{C18D638D-6A2E-4FF1-BEDE-DFC97A59A032}"/>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D1B3FBD-3162-49DE-8D80-7B8A5FA4858B}" type="slidenum">
              <a:rPr kumimoji="0" lang="en-AU"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en-AU"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C229422E-72B2-48B5-B039-150E31970AD8}"/>
              </a:ext>
            </a:extLst>
          </p:cNvPr>
          <p:cNvPicPr>
            <a:picLocks noChangeAspect="1"/>
          </p:cNvPicPr>
          <p:nvPr/>
        </p:nvPicPr>
        <p:blipFill rotWithShape="1">
          <a:blip r:embed="rId4"/>
          <a:srcRect l="2820" r="4077"/>
          <a:stretch/>
        </p:blipFill>
        <p:spPr>
          <a:xfrm>
            <a:off x="1311288" y="970604"/>
            <a:ext cx="9079043" cy="6190464"/>
          </a:xfrm>
          <a:prstGeom prst="rect">
            <a:avLst/>
          </a:prstGeom>
        </p:spPr>
      </p:pic>
      <p:sp>
        <p:nvSpPr>
          <p:cNvPr id="2" name="Title 1">
            <a:extLst>
              <a:ext uri="{FF2B5EF4-FFF2-40B4-BE49-F238E27FC236}">
                <a16:creationId xmlns:a16="http://schemas.microsoft.com/office/drawing/2014/main" id="{892343CF-91BA-4B9E-930E-AA8ACD9E7C1C}"/>
              </a:ext>
            </a:extLst>
          </p:cNvPr>
          <p:cNvSpPr>
            <a:spLocks noGrp="1"/>
          </p:cNvSpPr>
          <p:nvPr>
            <p:ph type="title"/>
          </p:nvPr>
        </p:nvSpPr>
        <p:spPr/>
        <p:txBody>
          <a:bodyPr/>
          <a:lstStyle/>
          <a:p>
            <a:r>
              <a:rPr lang="en-AU" dirty="0"/>
              <a:t>Our operations</a:t>
            </a:r>
          </a:p>
        </p:txBody>
      </p:sp>
      <p:pic>
        <p:nvPicPr>
          <p:cNvPr id="3" name="Picture 2">
            <a:extLst>
              <a:ext uri="{FF2B5EF4-FFF2-40B4-BE49-F238E27FC236}">
                <a16:creationId xmlns:a16="http://schemas.microsoft.com/office/drawing/2014/main" id="{DB111286-6171-4F54-9DA9-AF9C14E43EF0}"/>
              </a:ext>
            </a:extLst>
          </p:cNvPr>
          <p:cNvPicPr>
            <a:picLocks noChangeAspect="1"/>
          </p:cNvPicPr>
          <p:nvPr/>
        </p:nvPicPr>
        <p:blipFill>
          <a:blip r:embed="rId5">
            <a:clrChange>
              <a:clrFrom>
                <a:srgbClr val="FEFEFE"/>
              </a:clrFrom>
              <a:clrTo>
                <a:srgbClr val="FEFEFE">
                  <a:alpha val="0"/>
                </a:srgbClr>
              </a:clrTo>
            </a:clrChange>
          </a:blip>
          <a:stretch>
            <a:fillRect/>
          </a:stretch>
        </p:blipFill>
        <p:spPr>
          <a:xfrm>
            <a:off x="10577644" y="0"/>
            <a:ext cx="1542422" cy="1481456"/>
          </a:xfrm>
          <a:prstGeom prst="rect">
            <a:avLst/>
          </a:prstGeom>
        </p:spPr>
      </p:pic>
    </p:spTree>
    <p:extLst>
      <p:ext uri="{BB962C8B-B14F-4D97-AF65-F5344CB8AC3E}">
        <p14:creationId xmlns:p14="http://schemas.microsoft.com/office/powerpoint/2010/main" val="5009088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9AA0CB9-933A-4F6A-BDE3-C1F61BA7A4C6}"/>
              </a:ext>
            </a:extLst>
          </p:cNvPr>
          <p:cNvSpPr/>
          <p:nvPr/>
        </p:nvSpPr>
        <p:spPr>
          <a:xfrm>
            <a:off x="8789635" y="4017"/>
            <a:ext cx="3402365" cy="6857999"/>
          </a:xfrm>
          <a:prstGeom prst="rect">
            <a:avLst/>
          </a:prstGeom>
          <a:solidFill>
            <a:srgbClr val="A7A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5" name="Rectangle: Rounded Corners 44">
            <a:extLst>
              <a:ext uri="{FF2B5EF4-FFF2-40B4-BE49-F238E27FC236}">
                <a16:creationId xmlns:a16="http://schemas.microsoft.com/office/drawing/2014/main" id="{BE3BE9BE-7B81-4BF9-AA89-B0CEC7854551}"/>
              </a:ext>
            </a:extLst>
          </p:cNvPr>
          <p:cNvSpPr/>
          <p:nvPr/>
        </p:nvSpPr>
        <p:spPr>
          <a:xfrm>
            <a:off x="6151747" y="4141555"/>
            <a:ext cx="2421779" cy="2577996"/>
          </a:xfrm>
          <a:prstGeom prst="roundRect">
            <a:avLst>
              <a:gd name="adj" fmla="val 10000"/>
            </a:avLst>
          </a:prstGeom>
          <a:ln>
            <a:solidFill>
              <a:schemeClr val="accent3"/>
            </a:solidFill>
          </a:ln>
        </p:spPr>
        <p:style>
          <a:lnRef idx="2">
            <a:schemeClr val="accent2"/>
          </a:lnRef>
          <a:fillRef idx="1">
            <a:schemeClr val="lt1"/>
          </a:fillRef>
          <a:effectRef idx="0">
            <a:schemeClr val="accent2"/>
          </a:effectRef>
          <a:fontRef idx="minor">
            <a:schemeClr val="dk1"/>
          </a:fontRef>
        </p:style>
        <p:txBody>
          <a:bodyPr/>
          <a:lstStyle/>
          <a:p>
            <a:endParaRPr lang="en-AU"/>
          </a:p>
        </p:txBody>
      </p:sp>
      <p:sp>
        <p:nvSpPr>
          <p:cNvPr id="43" name="Rectangle: Rounded Corners 42">
            <a:extLst>
              <a:ext uri="{FF2B5EF4-FFF2-40B4-BE49-F238E27FC236}">
                <a16:creationId xmlns:a16="http://schemas.microsoft.com/office/drawing/2014/main" id="{47AB4E8A-90F0-4695-881D-C1DE898270B3}"/>
              </a:ext>
            </a:extLst>
          </p:cNvPr>
          <p:cNvSpPr/>
          <p:nvPr/>
        </p:nvSpPr>
        <p:spPr>
          <a:xfrm>
            <a:off x="3492313" y="4141555"/>
            <a:ext cx="2421779" cy="2577996"/>
          </a:xfrm>
          <a:prstGeom prst="roundRect">
            <a:avLst>
              <a:gd name="adj" fmla="val 10000"/>
            </a:avLst>
          </a:prstGeom>
          <a:ln>
            <a:solidFill>
              <a:schemeClr val="accent3"/>
            </a:solidFill>
          </a:ln>
        </p:spPr>
        <p:style>
          <a:lnRef idx="2">
            <a:schemeClr val="accent2"/>
          </a:lnRef>
          <a:fillRef idx="1">
            <a:schemeClr val="lt1"/>
          </a:fillRef>
          <a:effectRef idx="0">
            <a:schemeClr val="accent2"/>
          </a:effectRef>
          <a:fontRef idx="minor">
            <a:schemeClr val="dk1"/>
          </a:fontRef>
        </p:style>
        <p:txBody>
          <a:bodyPr/>
          <a:lstStyle/>
          <a:p>
            <a:endParaRPr lang="en-AU"/>
          </a:p>
        </p:txBody>
      </p:sp>
      <p:sp>
        <p:nvSpPr>
          <p:cNvPr id="41" name="Rectangle: Rounded Corners 40">
            <a:extLst>
              <a:ext uri="{FF2B5EF4-FFF2-40B4-BE49-F238E27FC236}">
                <a16:creationId xmlns:a16="http://schemas.microsoft.com/office/drawing/2014/main" id="{9865D687-A6F4-4311-B11E-D58D5E0DCCF6}"/>
              </a:ext>
            </a:extLst>
          </p:cNvPr>
          <p:cNvSpPr/>
          <p:nvPr/>
        </p:nvSpPr>
        <p:spPr>
          <a:xfrm>
            <a:off x="842643" y="4141555"/>
            <a:ext cx="2421779" cy="2577996"/>
          </a:xfrm>
          <a:prstGeom prst="roundRect">
            <a:avLst>
              <a:gd name="adj" fmla="val 10000"/>
            </a:avLst>
          </a:prstGeom>
          <a:ln>
            <a:solidFill>
              <a:schemeClr val="accent3"/>
            </a:solidFill>
          </a:ln>
        </p:spPr>
        <p:style>
          <a:lnRef idx="2">
            <a:schemeClr val="accent2"/>
          </a:lnRef>
          <a:fillRef idx="1">
            <a:schemeClr val="lt1"/>
          </a:fillRef>
          <a:effectRef idx="0">
            <a:schemeClr val="accent2"/>
          </a:effectRef>
          <a:fontRef idx="minor">
            <a:schemeClr val="dk1"/>
          </a:fontRef>
        </p:style>
        <p:txBody>
          <a:bodyPr/>
          <a:lstStyle/>
          <a:p>
            <a:endParaRPr lang="en-AU"/>
          </a:p>
        </p:txBody>
      </p:sp>
      <p:sp>
        <p:nvSpPr>
          <p:cNvPr id="4" name="Slide Number Placeholder 3">
            <a:extLst>
              <a:ext uri="{FF2B5EF4-FFF2-40B4-BE49-F238E27FC236}">
                <a16:creationId xmlns:a16="http://schemas.microsoft.com/office/drawing/2014/main" id="{72664822-3099-4B01-B870-B14C5C141888}"/>
              </a:ext>
            </a:extLst>
          </p:cNvPr>
          <p:cNvSpPr>
            <a:spLocks noGrp="1"/>
          </p:cNvSpPr>
          <p:nvPr>
            <p:ph type="sldNum" sz="quarter" idx="12"/>
          </p:nvPr>
        </p:nvSpPr>
        <p:spPr>
          <a:solidFill>
            <a:schemeClr val="bg1"/>
          </a:solidFill>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D1B3FBD-3162-49DE-8D80-7B8A5FA4858B}" type="slidenum">
              <a:rPr kumimoji="0" lang="en-AU" sz="1200" b="0" i="0" u="none" strike="noStrike" kern="1200" cap="none" spc="0" normalizeH="0" baseline="0" noProof="0" smtClean="0">
                <a:ln>
                  <a:noFill/>
                </a:ln>
                <a:solidFill>
                  <a:srgbClr val="6F6F6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en-AU" sz="1200" b="0" i="0" u="none" strike="noStrike" kern="1200" cap="none" spc="0" normalizeH="0" baseline="0" noProof="0" dirty="0">
              <a:ln>
                <a:noFill/>
              </a:ln>
              <a:solidFill>
                <a:srgbClr val="6F6F6F"/>
              </a:solidFill>
              <a:effectLst/>
              <a:uLnTx/>
              <a:uFillTx/>
              <a:latin typeface="Calibri" panose="020F0502020204030204"/>
              <a:ea typeface="+mn-ea"/>
              <a:cs typeface="+mn-cs"/>
            </a:endParaRPr>
          </a:p>
        </p:txBody>
      </p:sp>
      <p:sp>
        <p:nvSpPr>
          <p:cNvPr id="8" name="Title 1">
            <a:extLst>
              <a:ext uri="{FF2B5EF4-FFF2-40B4-BE49-F238E27FC236}">
                <a16:creationId xmlns:a16="http://schemas.microsoft.com/office/drawing/2014/main" id="{11F33D8B-68B3-4C5E-BAC1-1C5C04976BE4}"/>
              </a:ext>
            </a:extLst>
          </p:cNvPr>
          <p:cNvSpPr txBox="1">
            <a:spLocks/>
          </p:cNvSpPr>
          <p:nvPr/>
        </p:nvSpPr>
        <p:spPr>
          <a:xfrm>
            <a:off x="733973" y="300511"/>
            <a:ext cx="9063170" cy="1184637"/>
          </a:xfrm>
          <a:prstGeom prst="rect">
            <a:avLst/>
          </a:prstGeom>
        </p:spPr>
        <p:txBody>
          <a:bodyPr vert="horz" lIns="91440" tIns="45720" rIns="91440" bIns="45720" rtlCol="0" anchor="t">
            <a:noAutofit/>
          </a:bodyPr>
          <a:lstStyle>
            <a:lvl1pPr algn="l" defTabSz="685783" rtl="0" eaLnBrk="1" latinLnBrk="0" hangingPunct="1">
              <a:lnSpc>
                <a:spcPct val="90000"/>
              </a:lnSpc>
              <a:spcBef>
                <a:spcPct val="0"/>
              </a:spcBef>
              <a:buNone/>
              <a:defRPr sz="3600" kern="1200" spc="-71" baseline="0">
                <a:solidFill>
                  <a:schemeClr val="accent2"/>
                </a:solidFill>
                <a:latin typeface="+mj-lt"/>
                <a:ea typeface="+mj-ea"/>
                <a:cs typeface="+mj-cs"/>
              </a:defRPr>
            </a:lvl1pPr>
          </a:lstStyle>
          <a:p>
            <a:pPr marL="0" marR="0" lvl="0" indent="0" algn="l" defTabSz="685783" rtl="0" eaLnBrk="1" fontAlgn="auto" latinLnBrk="0" hangingPunct="1">
              <a:lnSpc>
                <a:spcPct val="90000"/>
              </a:lnSpc>
              <a:spcBef>
                <a:spcPct val="0"/>
              </a:spcBef>
              <a:spcAft>
                <a:spcPts val="0"/>
              </a:spcAft>
              <a:buClrTx/>
              <a:buSzTx/>
              <a:buFontTx/>
              <a:buNone/>
              <a:tabLst/>
              <a:defRPr/>
            </a:pPr>
            <a:r>
              <a:rPr lang="en-AU" dirty="0"/>
              <a:t>Our services</a:t>
            </a:r>
            <a:br>
              <a:rPr kumimoji="0" lang="en-AU" sz="3600" b="0" i="0" u="none" strike="noStrike" kern="1200" cap="none" spc="-71" normalizeH="0" baseline="0" noProof="0" dirty="0">
                <a:ln>
                  <a:noFill/>
                </a:ln>
                <a:solidFill>
                  <a:srgbClr val="EA5167"/>
                </a:solidFill>
                <a:effectLst/>
                <a:uLnTx/>
                <a:uFillTx/>
                <a:latin typeface="Calibri" panose="020F0502020204030204"/>
                <a:ea typeface="+mj-ea"/>
                <a:cs typeface="+mj-cs"/>
              </a:rPr>
            </a:br>
            <a:r>
              <a:rPr kumimoji="0" lang="en-AU" sz="2000" b="0" i="0" u="none" strike="noStrike" kern="1200" cap="none" spc="-71" normalizeH="0" baseline="0" noProof="0" dirty="0">
                <a:ln>
                  <a:noFill/>
                </a:ln>
                <a:solidFill>
                  <a:srgbClr val="EA5167"/>
                </a:solidFill>
                <a:effectLst/>
                <a:uLnTx/>
                <a:uFillTx/>
                <a:latin typeface="Calibri" panose="020F0502020204030204"/>
                <a:ea typeface="+mj-ea"/>
                <a:cs typeface="+mj-cs"/>
              </a:rPr>
              <a:t> </a:t>
            </a:r>
            <a:br>
              <a:rPr kumimoji="0" lang="en-AU" sz="3600" b="0" i="0" u="none" strike="noStrike" kern="1200" cap="none" spc="-71" normalizeH="0" baseline="0" noProof="0" dirty="0">
                <a:ln>
                  <a:noFill/>
                </a:ln>
                <a:solidFill>
                  <a:srgbClr val="EA5167"/>
                </a:solidFill>
                <a:effectLst/>
                <a:uLnTx/>
                <a:uFillTx/>
                <a:latin typeface="Calibri" panose="020F0502020204030204"/>
                <a:ea typeface="+mj-ea"/>
                <a:cs typeface="+mj-cs"/>
              </a:rPr>
            </a:br>
            <a:r>
              <a:rPr kumimoji="0" lang="en-US" sz="2200" b="0" i="0" u="none" strike="noStrike" kern="1200" cap="none" spc="-71" normalizeH="0" baseline="0" noProof="0" dirty="0">
                <a:ln>
                  <a:noFill/>
                </a:ln>
                <a:solidFill>
                  <a:srgbClr val="6F6F6F"/>
                </a:solidFill>
                <a:effectLst/>
                <a:uLnTx/>
                <a:uFillTx/>
                <a:latin typeface="Calibri" panose="020F0502020204030204"/>
                <a:ea typeface="+mj-ea"/>
                <a:cs typeface="+mj-cs"/>
              </a:rPr>
              <a:t>We offer a full continuum of care to support changing needs. </a:t>
            </a:r>
            <a:br>
              <a:rPr kumimoji="0" lang="en-US" sz="3600" b="0" i="0" u="none" strike="noStrike" kern="1200" cap="none" spc="-71" normalizeH="0" baseline="0" noProof="0" dirty="0">
                <a:ln>
                  <a:noFill/>
                </a:ln>
                <a:solidFill>
                  <a:srgbClr val="EA5167"/>
                </a:solidFill>
                <a:effectLst/>
                <a:uLnTx/>
                <a:uFillTx/>
                <a:latin typeface="Calibri" panose="020F0502020204030204"/>
                <a:ea typeface="+mj-ea"/>
                <a:cs typeface="+mj-cs"/>
              </a:rPr>
            </a:br>
            <a:br>
              <a:rPr kumimoji="0" lang="en-AU" sz="3600" b="0" i="0" u="none" strike="noStrike" kern="1200" cap="none" spc="-71" normalizeH="0" baseline="0" noProof="0" dirty="0">
                <a:ln>
                  <a:noFill/>
                </a:ln>
                <a:solidFill>
                  <a:srgbClr val="EA5167"/>
                </a:solidFill>
                <a:effectLst/>
                <a:uLnTx/>
                <a:uFillTx/>
                <a:latin typeface="Calibri" panose="020F0502020204030204"/>
                <a:ea typeface="+mj-ea"/>
                <a:cs typeface="+mj-cs"/>
              </a:rPr>
            </a:br>
            <a:endParaRPr kumimoji="0" lang="en-AU" sz="3600" b="0" i="0" u="none" strike="noStrike" kern="1200" cap="none" spc="-71" normalizeH="0" baseline="0" noProof="0" dirty="0">
              <a:ln>
                <a:noFill/>
              </a:ln>
              <a:solidFill>
                <a:srgbClr val="EA5167"/>
              </a:solidFill>
              <a:effectLst/>
              <a:uLnTx/>
              <a:uFillTx/>
              <a:latin typeface="Calibri" panose="020F0502020204030204"/>
              <a:ea typeface="+mj-ea"/>
              <a:cs typeface="+mj-cs"/>
            </a:endParaRPr>
          </a:p>
        </p:txBody>
      </p:sp>
      <p:grpSp>
        <p:nvGrpSpPr>
          <p:cNvPr id="9" name="Group 8">
            <a:extLst>
              <a:ext uri="{FF2B5EF4-FFF2-40B4-BE49-F238E27FC236}">
                <a16:creationId xmlns:a16="http://schemas.microsoft.com/office/drawing/2014/main" id="{FFBA0D11-86A3-451E-95CE-50055244708D}"/>
              </a:ext>
            </a:extLst>
          </p:cNvPr>
          <p:cNvGrpSpPr/>
          <p:nvPr/>
        </p:nvGrpSpPr>
        <p:grpSpPr>
          <a:xfrm>
            <a:off x="871909" y="1667096"/>
            <a:ext cx="2443138" cy="2378616"/>
            <a:chOff x="-93526" y="265564"/>
            <a:chExt cx="3427954" cy="1020753"/>
          </a:xfrm>
          <a:noFill/>
        </p:grpSpPr>
        <p:sp>
          <p:nvSpPr>
            <p:cNvPr id="10" name="Rectangle: Rounded Corners 9">
              <a:extLst>
                <a:ext uri="{FF2B5EF4-FFF2-40B4-BE49-F238E27FC236}">
                  <a16:creationId xmlns:a16="http://schemas.microsoft.com/office/drawing/2014/main" id="{8DA534BB-2F97-4F14-90DA-9E37FBB2C5A2}"/>
                </a:ext>
              </a:extLst>
            </p:cNvPr>
            <p:cNvSpPr/>
            <p:nvPr/>
          </p:nvSpPr>
          <p:spPr>
            <a:xfrm>
              <a:off x="-93526" y="265564"/>
              <a:ext cx="3360497" cy="1020753"/>
            </a:xfrm>
            <a:prstGeom prst="roundRect">
              <a:avLst>
                <a:gd name="adj" fmla="val 10000"/>
              </a:avLst>
            </a:prstGeom>
            <a:ln>
              <a:solidFill>
                <a:schemeClr val="accent3"/>
              </a:solidFill>
            </a:ln>
          </p:spPr>
          <p:style>
            <a:lnRef idx="2">
              <a:schemeClr val="accent2"/>
            </a:lnRef>
            <a:fillRef idx="1">
              <a:schemeClr val="lt1"/>
            </a:fillRef>
            <a:effectRef idx="0">
              <a:schemeClr val="accent2"/>
            </a:effectRef>
            <a:fontRef idx="minor">
              <a:schemeClr val="dk1"/>
            </a:fontRef>
          </p:style>
          <p:txBody>
            <a:bodyPr/>
            <a:lstStyle/>
            <a:p>
              <a:endParaRPr lang="en-AU"/>
            </a:p>
          </p:txBody>
        </p:sp>
        <p:sp>
          <p:nvSpPr>
            <p:cNvPr id="11" name="Rectangle: Rounded Corners 4">
              <a:extLst>
                <a:ext uri="{FF2B5EF4-FFF2-40B4-BE49-F238E27FC236}">
                  <a16:creationId xmlns:a16="http://schemas.microsoft.com/office/drawing/2014/main" id="{DD6DCAF3-3EE3-46BA-B3FF-2DA61976CED9}"/>
                </a:ext>
              </a:extLst>
            </p:cNvPr>
            <p:cNvSpPr txBox="1"/>
            <p:nvPr/>
          </p:nvSpPr>
          <p:spPr>
            <a:xfrm>
              <a:off x="33725" y="295461"/>
              <a:ext cx="3300703" cy="960959"/>
            </a:xfrm>
            <a:prstGeom prst="rect">
              <a:avLst/>
            </a:prstGeom>
            <a:noFill/>
            <a:ln>
              <a:noFill/>
            </a:ln>
          </p:spPr>
          <p:style>
            <a:lnRef idx="2">
              <a:schemeClr val="accent2"/>
            </a:lnRef>
            <a:fillRef idx="1">
              <a:schemeClr val="lt1"/>
            </a:fillRef>
            <a:effectRef idx="0">
              <a:schemeClr val="accent2"/>
            </a:effectRef>
            <a:fontRef idx="minor">
              <a:schemeClr val="dk1"/>
            </a:fontRef>
          </p:style>
          <p:txBody>
            <a:bodyPr spcFirstLastPara="0" vert="horz" wrap="square" lIns="53340" tIns="53340" rIns="53340" bIns="53340" numCol="1" spcCol="1270" anchor="t"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endParaRPr kumimoji="0" lang="en-AU" sz="1400" b="1" i="0" u="none" strike="noStrike" kern="1200" cap="none" spc="0" normalizeH="0" baseline="0" noProof="0" dirty="0">
                <a:ln>
                  <a:noFill/>
                </a:ln>
                <a:solidFill>
                  <a:srgbClr val="6F6F6F"/>
                </a:solidFill>
                <a:effectLst/>
                <a:uLnTx/>
                <a:uFillTx/>
                <a:latin typeface="Calibri" panose="020F0502020204030204"/>
                <a:ea typeface="+mn-ea"/>
                <a:cs typeface="+mn-cs"/>
              </a:endParaRPr>
            </a:p>
            <a:p>
              <a:pPr marL="0" marR="0" lvl="0" indent="0" algn="ctr" defTabSz="622300" rtl="0" eaLnBrk="1" fontAlgn="auto" latinLnBrk="0" hangingPunct="1">
                <a:lnSpc>
                  <a:spcPct val="90000"/>
                </a:lnSpc>
                <a:spcBef>
                  <a:spcPct val="0"/>
                </a:spcBef>
                <a:spcAft>
                  <a:spcPct val="35000"/>
                </a:spcAft>
                <a:buClrTx/>
                <a:buSzTx/>
                <a:buFontTx/>
                <a:buNone/>
                <a:tabLst/>
                <a:defRPr/>
              </a:pPr>
              <a:endParaRPr kumimoji="0" lang="en-AU" sz="1400" b="1" i="0" u="none" strike="noStrike" kern="1200" cap="none" spc="0" normalizeH="0" baseline="0" noProof="0" dirty="0">
                <a:ln>
                  <a:noFill/>
                </a:ln>
                <a:solidFill>
                  <a:srgbClr val="6F6F6F"/>
                </a:solidFill>
                <a:effectLst/>
                <a:uLnTx/>
                <a:uFillTx/>
                <a:latin typeface="Calibri" panose="020F0502020204030204"/>
                <a:ea typeface="+mn-ea"/>
                <a:cs typeface="+mn-cs"/>
              </a:endParaRPr>
            </a:p>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AU" sz="1400" b="1" i="0" u="none" strike="noStrike" kern="1200" cap="none" spc="0" normalizeH="0" baseline="0" noProof="0" dirty="0">
                  <a:ln>
                    <a:noFill/>
                  </a:ln>
                  <a:solidFill>
                    <a:srgbClr val="6F6F6F"/>
                  </a:solidFill>
                  <a:effectLst/>
                  <a:uLnTx/>
                  <a:uFillTx/>
                  <a:latin typeface="Calibri" panose="020F0502020204030204"/>
                  <a:ea typeface="+mn-ea"/>
                  <a:cs typeface="+mn-cs"/>
                </a:rPr>
                <a:t>Home Care</a:t>
              </a:r>
            </a:p>
            <a:p>
              <a:pPr marL="171450" marR="0" lvl="0" indent="-171450" algn="l" defTabSz="914400" rtl="0" eaLnBrk="1" fontAlgn="auto" latinLnBrk="0" hangingPunct="1">
                <a:lnSpc>
                  <a:spcPct val="100000"/>
                </a:lnSpc>
                <a:spcBef>
                  <a:spcPts val="0"/>
                </a:spcBef>
                <a:spcAft>
                  <a:spcPts val="0"/>
                </a:spcAft>
                <a:buClr>
                  <a:srgbClr val="F59925"/>
                </a:buClr>
                <a:buSzTx/>
                <a:buFont typeface="Arial" panose="020B0604020202020204" pitchFamily="34" charset="0"/>
                <a:buChar char="•"/>
                <a:tabLst/>
                <a:defRPr/>
              </a:pPr>
              <a:r>
                <a:rPr kumimoji="0" lang="en-AU" sz="1200" b="0" i="0" u="none" strike="noStrike" kern="1200" cap="none" spc="0" normalizeH="0" baseline="0" noProof="0" dirty="0">
                  <a:ln>
                    <a:noFill/>
                  </a:ln>
                  <a:solidFill>
                    <a:srgbClr val="6F6F6F"/>
                  </a:solidFill>
                  <a:effectLst/>
                  <a:uLnTx/>
                  <a:uFillTx/>
                  <a:latin typeface="Calibri" panose="020F0502020204030204"/>
                  <a:ea typeface="+mn-ea"/>
                  <a:cs typeface="+mn-cs"/>
                </a:rPr>
                <a:t>Commonwealth Home Support Program</a:t>
              </a:r>
            </a:p>
            <a:p>
              <a:pPr marL="171450" marR="0" lvl="0" indent="-171450" algn="l" defTabSz="914400" rtl="0" eaLnBrk="1" fontAlgn="auto" latinLnBrk="0" hangingPunct="1">
                <a:lnSpc>
                  <a:spcPct val="100000"/>
                </a:lnSpc>
                <a:spcBef>
                  <a:spcPts val="0"/>
                </a:spcBef>
                <a:spcAft>
                  <a:spcPts val="0"/>
                </a:spcAft>
                <a:buClr>
                  <a:srgbClr val="F59925"/>
                </a:buClr>
                <a:buSzTx/>
                <a:buFont typeface="Arial" panose="020B0604020202020204" pitchFamily="34" charset="0"/>
                <a:buChar char="•"/>
                <a:tabLst/>
                <a:defRPr/>
              </a:pPr>
              <a:r>
                <a:rPr kumimoji="0" lang="en-AU" sz="1200" b="0" i="0" u="none" strike="noStrike" kern="1200" cap="none" spc="0" normalizeH="0" baseline="0" noProof="0" dirty="0">
                  <a:ln>
                    <a:noFill/>
                  </a:ln>
                  <a:solidFill>
                    <a:srgbClr val="6F6F6F"/>
                  </a:solidFill>
                  <a:effectLst/>
                  <a:uLnTx/>
                  <a:uFillTx/>
                  <a:latin typeface="Calibri" panose="020F0502020204030204"/>
                  <a:ea typeface="+mn-ea"/>
                  <a:cs typeface="+mn-cs"/>
                </a:rPr>
                <a:t>Home Care Packages </a:t>
              </a:r>
            </a:p>
            <a:p>
              <a:pPr marL="171450" marR="0" lvl="0" indent="-171450" algn="l" defTabSz="914400" rtl="0" eaLnBrk="1" fontAlgn="auto" latinLnBrk="0" hangingPunct="1">
                <a:lnSpc>
                  <a:spcPct val="100000"/>
                </a:lnSpc>
                <a:spcBef>
                  <a:spcPts val="0"/>
                </a:spcBef>
                <a:spcAft>
                  <a:spcPts val="0"/>
                </a:spcAft>
                <a:buClr>
                  <a:srgbClr val="F59925"/>
                </a:buClr>
                <a:buSzTx/>
                <a:buFont typeface="Arial" panose="020B0604020202020204" pitchFamily="34" charset="0"/>
                <a:buChar char="•"/>
                <a:tabLst/>
                <a:defRPr/>
              </a:pPr>
              <a:r>
                <a:rPr kumimoji="0" lang="en-AU" sz="1200" b="0" i="0" u="none" strike="noStrike" kern="1200" cap="none" spc="0" normalizeH="0" baseline="0" noProof="0" dirty="0">
                  <a:ln>
                    <a:noFill/>
                  </a:ln>
                  <a:solidFill>
                    <a:srgbClr val="6F6F6F"/>
                  </a:solidFill>
                  <a:effectLst/>
                  <a:uLnTx/>
                  <a:uFillTx/>
                  <a:latin typeface="Calibri" panose="020F0502020204030204"/>
                  <a:ea typeface="+mn-ea"/>
                  <a:cs typeface="+mn-cs"/>
                </a:rPr>
                <a:t>Home and Community Care Program (under 65) (VIC)</a:t>
              </a:r>
            </a:p>
            <a:p>
              <a:pPr marL="171450" marR="0" lvl="0" indent="-171450" algn="l" defTabSz="914400" rtl="0" eaLnBrk="1" fontAlgn="auto" latinLnBrk="0" hangingPunct="1">
                <a:lnSpc>
                  <a:spcPct val="100000"/>
                </a:lnSpc>
                <a:spcBef>
                  <a:spcPts val="0"/>
                </a:spcBef>
                <a:spcAft>
                  <a:spcPts val="0"/>
                </a:spcAft>
                <a:buClr>
                  <a:srgbClr val="F59925"/>
                </a:buClr>
                <a:buSzTx/>
                <a:buFont typeface="Arial" panose="020B0604020202020204" pitchFamily="34" charset="0"/>
                <a:buChar char="•"/>
                <a:tabLst/>
                <a:defRPr/>
              </a:pPr>
              <a:r>
                <a:rPr kumimoji="0" lang="en-AU" sz="1200" b="0" i="0" u="none" strike="noStrike" kern="1200" cap="none" spc="0" normalizeH="0" baseline="0" noProof="0" dirty="0">
                  <a:ln>
                    <a:noFill/>
                  </a:ln>
                  <a:solidFill>
                    <a:srgbClr val="6F6F6F"/>
                  </a:solidFill>
                  <a:effectLst/>
                  <a:uLnTx/>
                  <a:uFillTx/>
                  <a:latin typeface="Calibri" panose="020F0502020204030204"/>
                  <a:ea typeface="+mn-ea"/>
                  <a:cs typeface="+mn-cs"/>
                </a:rPr>
                <a:t>Hospital liaison services</a:t>
              </a:r>
            </a:p>
            <a:p>
              <a:pPr marL="171450" marR="0" lvl="0" indent="-171450" algn="l" defTabSz="914400" rtl="0" eaLnBrk="1" fontAlgn="auto" latinLnBrk="0" hangingPunct="1">
                <a:lnSpc>
                  <a:spcPct val="100000"/>
                </a:lnSpc>
                <a:spcBef>
                  <a:spcPts val="0"/>
                </a:spcBef>
                <a:spcAft>
                  <a:spcPts val="0"/>
                </a:spcAft>
                <a:buClr>
                  <a:srgbClr val="F59925"/>
                </a:buClr>
                <a:buSzTx/>
                <a:buFont typeface="Arial" panose="020B0604020202020204" pitchFamily="34" charset="0"/>
                <a:buChar char="•"/>
                <a:tabLst/>
                <a:defRPr/>
              </a:pPr>
              <a:r>
                <a:rPr kumimoji="0" lang="en-AU" sz="1200" b="0" i="0" u="none" strike="noStrike" kern="1200" cap="none" spc="0" normalizeH="0" baseline="0" noProof="0" dirty="0">
                  <a:ln>
                    <a:noFill/>
                  </a:ln>
                  <a:solidFill>
                    <a:srgbClr val="6F6F6F"/>
                  </a:solidFill>
                  <a:effectLst/>
                  <a:uLnTx/>
                  <a:uFillTx/>
                  <a:latin typeface="Calibri" panose="020F0502020204030204"/>
                  <a:ea typeface="+mn-ea"/>
                  <a:cs typeface="+mn-cs"/>
                </a:rPr>
                <a:t>Day therapy centres (QLD)</a:t>
              </a:r>
              <a:endParaRPr kumimoji="0" lang="en-AU" sz="1200" b="0" i="0" u="none" strike="noStrike" kern="1200" cap="none" spc="0" normalizeH="0" baseline="0" noProof="0" dirty="0">
                <a:ln>
                  <a:noFill/>
                </a:ln>
                <a:solidFill>
                  <a:srgbClr val="6F6F6F"/>
                </a:solidFill>
                <a:effectLst/>
                <a:uLnTx/>
                <a:uFillTx/>
                <a:latin typeface="Calibri Light" panose="020F0302020204030204" pitchFamily="34" charset="0"/>
                <a:ea typeface="Times New Roman" panose="02020603050405020304" pitchFamily="18" charset="0"/>
                <a:cs typeface="+mn-cs"/>
              </a:endParaRPr>
            </a:p>
            <a:p>
              <a:pPr marL="0" marR="0" lvl="0" indent="0" algn="ctr" defTabSz="622300" rtl="0" eaLnBrk="1" fontAlgn="auto" latinLnBrk="0" hangingPunct="1">
                <a:lnSpc>
                  <a:spcPct val="90000"/>
                </a:lnSpc>
                <a:spcBef>
                  <a:spcPct val="0"/>
                </a:spcBef>
                <a:spcAft>
                  <a:spcPct val="35000"/>
                </a:spcAft>
                <a:buClrTx/>
                <a:buSzTx/>
                <a:buFontTx/>
                <a:buNone/>
                <a:tabLst/>
                <a:defRPr/>
              </a:pPr>
              <a:endParaRPr kumimoji="0" lang="en-AU" sz="1100" b="0" i="0" u="none" strike="noStrike" kern="1200" cap="none" spc="0" normalizeH="0" baseline="0" noProof="0" dirty="0">
                <a:ln>
                  <a:noFill/>
                </a:ln>
                <a:solidFill>
                  <a:srgbClr val="6F6F6F"/>
                </a:solidFill>
                <a:effectLst/>
                <a:uLnTx/>
                <a:uFillTx/>
                <a:latin typeface="Calibri" panose="020F0502020204030204"/>
                <a:ea typeface="+mn-ea"/>
                <a:cs typeface="+mn-cs"/>
              </a:endParaRPr>
            </a:p>
          </p:txBody>
        </p:sp>
      </p:grpSp>
      <p:sp>
        <p:nvSpPr>
          <p:cNvPr id="13" name="Rectangle: Rounded Corners 12">
            <a:extLst>
              <a:ext uri="{FF2B5EF4-FFF2-40B4-BE49-F238E27FC236}">
                <a16:creationId xmlns:a16="http://schemas.microsoft.com/office/drawing/2014/main" id="{8B840C24-A79E-42A8-BC09-E0738F8EDE5C}"/>
              </a:ext>
            </a:extLst>
          </p:cNvPr>
          <p:cNvSpPr/>
          <p:nvPr/>
        </p:nvSpPr>
        <p:spPr>
          <a:xfrm>
            <a:off x="3515198" y="1667095"/>
            <a:ext cx="2421779" cy="2378617"/>
          </a:xfrm>
          <a:prstGeom prst="roundRect">
            <a:avLst>
              <a:gd name="adj" fmla="val 10000"/>
            </a:avLst>
          </a:prstGeom>
          <a:ln>
            <a:solidFill>
              <a:schemeClr val="accent3"/>
            </a:solidFill>
          </a:ln>
        </p:spPr>
        <p:style>
          <a:lnRef idx="2">
            <a:schemeClr val="accent4"/>
          </a:lnRef>
          <a:fillRef idx="1">
            <a:schemeClr val="lt1"/>
          </a:fillRef>
          <a:effectRef idx="0">
            <a:schemeClr val="accent4"/>
          </a:effectRef>
          <a:fontRef idx="minor">
            <a:schemeClr val="dk1"/>
          </a:fontRef>
        </p:style>
        <p:txBody>
          <a:bodyPr/>
          <a:lstStyle/>
          <a:p>
            <a:endParaRPr lang="en-AU"/>
          </a:p>
        </p:txBody>
      </p:sp>
      <p:sp>
        <p:nvSpPr>
          <p:cNvPr id="14" name="Rectangle: Rounded Corners 4">
            <a:extLst>
              <a:ext uri="{FF2B5EF4-FFF2-40B4-BE49-F238E27FC236}">
                <a16:creationId xmlns:a16="http://schemas.microsoft.com/office/drawing/2014/main" id="{8AA739D6-C633-4570-AE34-8E9647EC431A}"/>
              </a:ext>
            </a:extLst>
          </p:cNvPr>
          <p:cNvSpPr txBox="1"/>
          <p:nvPr/>
        </p:nvSpPr>
        <p:spPr>
          <a:xfrm>
            <a:off x="3546737" y="1807202"/>
            <a:ext cx="2378688" cy="2075472"/>
          </a:xfrm>
          <a:prstGeom prst="rect">
            <a:avLst/>
          </a:prstGeom>
          <a:noFill/>
          <a:ln>
            <a:noFill/>
          </a:ln>
        </p:spPr>
        <p:style>
          <a:lnRef idx="2">
            <a:schemeClr val="accent4"/>
          </a:lnRef>
          <a:fillRef idx="1">
            <a:schemeClr val="lt1"/>
          </a:fillRef>
          <a:effectRef idx="0">
            <a:schemeClr val="accent4"/>
          </a:effectRef>
          <a:fontRef idx="minor">
            <a:schemeClr val="dk1"/>
          </a:fontRef>
        </p:style>
        <p:txBody>
          <a:bodyPr spcFirstLastPara="0" vert="horz" wrap="square" lIns="53340" tIns="53340" rIns="53340" bIns="53340" numCol="1" spcCol="1270" anchor="t"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endParaRPr kumimoji="0" lang="en-AU" sz="1400" b="1" i="0" u="none" strike="noStrike" kern="1200" cap="none" spc="0" normalizeH="0" baseline="0" noProof="0" dirty="0">
              <a:ln>
                <a:noFill/>
              </a:ln>
              <a:solidFill>
                <a:srgbClr val="6F6F6F"/>
              </a:solidFill>
              <a:effectLst/>
              <a:uLnTx/>
              <a:uFillTx/>
              <a:latin typeface="Calibri" panose="020F0502020204030204"/>
              <a:ea typeface="+mn-ea"/>
              <a:cs typeface="+mn-cs"/>
            </a:endParaRPr>
          </a:p>
          <a:p>
            <a:pPr marL="0" marR="0" lvl="0" indent="0" algn="ctr" defTabSz="622300" rtl="0" eaLnBrk="1" fontAlgn="auto" latinLnBrk="0" hangingPunct="1">
              <a:lnSpc>
                <a:spcPct val="90000"/>
              </a:lnSpc>
              <a:spcBef>
                <a:spcPct val="0"/>
              </a:spcBef>
              <a:spcAft>
                <a:spcPct val="35000"/>
              </a:spcAft>
              <a:buClrTx/>
              <a:buSzTx/>
              <a:buFontTx/>
              <a:buNone/>
              <a:tabLst/>
              <a:defRPr/>
            </a:pPr>
            <a:endParaRPr kumimoji="0" lang="en-AU" sz="1400" b="1" i="0" u="none" strike="noStrike" kern="1200" cap="none" spc="0" normalizeH="0" baseline="0" noProof="0" dirty="0">
              <a:ln>
                <a:noFill/>
              </a:ln>
              <a:solidFill>
                <a:srgbClr val="6F6F6F"/>
              </a:solidFill>
              <a:effectLst/>
              <a:uLnTx/>
              <a:uFillTx/>
              <a:latin typeface="Calibri" panose="020F0502020204030204"/>
              <a:ea typeface="+mn-ea"/>
              <a:cs typeface="+mn-cs"/>
            </a:endParaRPr>
          </a:p>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AU" sz="1400" b="1" i="0" u="none" strike="noStrike" kern="1200" cap="none" spc="0" normalizeH="0" baseline="0" noProof="0" dirty="0">
                <a:ln>
                  <a:noFill/>
                </a:ln>
                <a:solidFill>
                  <a:srgbClr val="6F6F6F"/>
                </a:solidFill>
                <a:effectLst/>
                <a:uLnTx/>
                <a:uFillTx/>
                <a:latin typeface="Calibri" panose="020F0502020204030204"/>
                <a:ea typeface="+mn-ea"/>
                <a:cs typeface="+mn-cs"/>
              </a:rPr>
              <a:t>Retirement Living</a:t>
            </a:r>
          </a:p>
          <a:p>
            <a:pPr marL="171450" marR="0" lvl="0" indent="-171450" algn="l" defTabSz="914400" rtl="0" eaLnBrk="1" fontAlgn="auto" latinLnBrk="0" hangingPunct="1">
              <a:lnSpc>
                <a:spcPct val="100000"/>
              </a:lnSpc>
              <a:spcBef>
                <a:spcPts val="0"/>
              </a:spcBef>
              <a:spcAft>
                <a:spcPts val="0"/>
              </a:spcAft>
              <a:buClr>
                <a:srgbClr val="F59925"/>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6F6F6F"/>
                </a:solidFill>
                <a:effectLst/>
                <a:uLnTx/>
                <a:uFillTx/>
                <a:latin typeface="Calibri" panose="020F0502020204030204"/>
                <a:ea typeface="+mn-ea"/>
                <a:cs typeface="+mn-cs"/>
              </a:rPr>
              <a:t>36 villages across QLD,NSW, VIC and WA</a:t>
            </a:r>
          </a:p>
          <a:p>
            <a:pPr marL="171450" marR="0" lvl="0" indent="-171450" algn="l" defTabSz="914400" rtl="0" eaLnBrk="1" fontAlgn="auto" latinLnBrk="0" hangingPunct="1">
              <a:lnSpc>
                <a:spcPct val="100000"/>
              </a:lnSpc>
              <a:spcBef>
                <a:spcPts val="0"/>
              </a:spcBef>
              <a:spcAft>
                <a:spcPts val="0"/>
              </a:spcAft>
              <a:buClr>
                <a:srgbClr val="F59925"/>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6F6F6F"/>
                </a:solidFill>
                <a:effectLst/>
                <a:uLnTx/>
                <a:uFillTx/>
                <a:latin typeface="Calibri" panose="020F0502020204030204"/>
                <a:ea typeface="+mn-ea"/>
                <a:cs typeface="+mn-cs"/>
              </a:rPr>
              <a:t>Design, develop, commission and operate villages</a:t>
            </a:r>
          </a:p>
          <a:p>
            <a:pPr marL="171450" marR="0" lvl="0" indent="-171450" algn="l" defTabSz="914400" rtl="0" eaLnBrk="1" fontAlgn="auto" latinLnBrk="0" hangingPunct="1">
              <a:lnSpc>
                <a:spcPct val="100000"/>
              </a:lnSpc>
              <a:spcBef>
                <a:spcPts val="0"/>
              </a:spcBef>
              <a:spcAft>
                <a:spcPts val="0"/>
              </a:spcAft>
              <a:buClr>
                <a:srgbClr val="F59925"/>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6F6F6F"/>
                </a:solidFill>
                <a:effectLst/>
                <a:uLnTx/>
                <a:uFillTx/>
                <a:latin typeface="Calibri" panose="020F0502020204030204"/>
                <a:ea typeface="+mn-ea"/>
                <a:cs typeface="+mn-cs"/>
              </a:rPr>
              <a:t>Colocation with RAC</a:t>
            </a:r>
          </a:p>
          <a:p>
            <a:pPr marL="0" marR="0" lvl="0" indent="0" algn="ctr" defTabSz="622300" rtl="0" eaLnBrk="1" fontAlgn="auto" latinLnBrk="0" hangingPunct="1">
              <a:lnSpc>
                <a:spcPct val="90000"/>
              </a:lnSpc>
              <a:spcBef>
                <a:spcPct val="0"/>
              </a:spcBef>
              <a:spcAft>
                <a:spcPct val="35000"/>
              </a:spcAft>
              <a:buClrTx/>
              <a:buSzTx/>
              <a:buFontTx/>
              <a:buNone/>
              <a:tabLst/>
              <a:defRPr/>
            </a:pPr>
            <a:endParaRPr kumimoji="0" lang="en-AU" sz="1100" b="0" i="0" u="none" strike="noStrike" kern="1200" cap="none" spc="0" normalizeH="0" baseline="0" noProof="0" dirty="0">
              <a:ln>
                <a:noFill/>
              </a:ln>
              <a:solidFill>
                <a:srgbClr val="6F6F6F"/>
              </a:solidFill>
              <a:effectLst/>
              <a:uLnTx/>
              <a:uFillTx/>
              <a:latin typeface="Calibri" panose="020F0502020204030204"/>
              <a:ea typeface="+mn-ea"/>
              <a:cs typeface="+mn-cs"/>
            </a:endParaRPr>
          </a:p>
        </p:txBody>
      </p:sp>
      <p:grpSp>
        <p:nvGrpSpPr>
          <p:cNvPr id="15" name="Group 14">
            <a:extLst>
              <a:ext uri="{FF2B5EF4-FFF2-40B4-BE49-F238E27FC236}">
                <a16:creationId xmlns:a16="http://schemas.microsoft.com/office/drawing/2014/main" id="{2B1E90A0-34DD-40F4-91F6-154912D672CD}"/>
              </a:ext>
            </a:extLst>
          </p:cNvPr>
          <p:cNvGrpSpPr/>
          <p:nvPr/>
        </p:nvGrpSpPr>
        <p:grpSpPr>
          <a:xfrm>
            <a:off x="6130201" y="1667095"/>
            <a:ext cx="2421779" cy="2378616"/>
            <a:chOff x="3828" y="265564"/>
            <a:chExt cx="3360497" cy="1020753"/>
          </a:xfrm>
          <a:noFill/>
        </p:grpSpPr>
        <p:sp>
          <p:nvSpPr>
            <p:cNvPr id="16" name="Rectangle: Rounded Corners 15">
              <a:extLst>
                <a:ext uri="{FF2B5EF4-FFF2-40B4-BE49-F238E27FC236}">
                  <a16:creationId xmlns:a16="http://schemas.microsoft.com/office/drawing/2014/main" id="{7B48C428-47FD-44AC-93AA-A096162046CD}"/>
                </a:ext>
              </a:extLst>
            </p:cNvPr>
            <p:cNvSpPr/>
            <p:nvPr/>
          </p:nvSpPr>
          <p:spPr>
            <a:xfrm>
              <a:off x="3828" y="265564"/>
              <a:ext cx="3360497" cy="1020753"/>
            </a:xfrm>
            <a:prstGeom prst="roundRect">
              <a:avLst>
                <a:gd name="adj" fmla="val 10000"/>
              </a:avLst>
            </a:prstGeom>
            <a:grpFill/>
            <a:ln>
              <a:solidFill>
                <a:schemeClr val="accent3"/>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AU"/>
            </a:p>
          </p:txBody>
        </p:sp>
        <p:sp>
          <p:nvSpPr>
            <p:cNvPr id="17" name="Rectangle: Rounded Corners 4">
              <a:extLst>
                <a:ext uri="{FF2B5EF4-FFF2-40B4-BE49-F238E27FC236}">
                  <a16:creationId xmlns:a16="http://schemas.microsoft.com/office/drawing/2014/main" id="{7B640742-19B0-4196-9059-C46D4CD1EC5A}"/>
                </a:ext>
              </a:extLst>
            </p:cNvPr>
            <p:cNvSpPr txBox="1"/>
            <p:nvPr/>
          </p:nvSpPr>
          <p:spPr>
            <a:xfrm>
              <a:off x="33726" y="295461"/>
              <a:ext cx="3300703" cy="960959"/>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t"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endParaRPr kumimoji="0" lang="en-AU" sz="1400" b="1" i="0" u="none" strike="noStrike" kern="1200" cap="none" spc="0" normalizeH="0" baseline="0" noProof="0" dirty="0">
                <a:ln>
                  <a:noFill/>
                </a:ln>
                <a:solidFill>
                  <a:srgbClr val="6F6F6F"/>
                </a:solidFill>
                <a:effectLst/>
                <a:uLnTx/>
                <a:uFillTx/>
                <a:latin typeface="Calibri" panose="020F0502020204030204"/>
                <a:ea typeface="+mn-ea"/>
                <a:cs typeface="+mn-cs"/>
              </a:endParaRPr>
            </a:p>
            <a:p>
              <a:pPr marL="0" marR="0" lvl="0" indent="0" algn="ctr" defTabSz="622300" rtl="0" eaLnBrk="1" fontAlgn="auto" latinLnBrk="0" hangingPunct="1">
                <a:lnSpc>
                  <a:spcPct val="90000"/>
                </a:lnSpc>
                <a:spcBef>
                  <a:spcPct val="0"/>
                </a:spcBef>
                <a:spcAft>
                  <a:spcPct val="35000"/>
                </a:spcAft>
                <a:buClrTx/>
                <a:buSzTx/>
                <a:buFontTx/>
                <a:buNone/>
                <a:tabLst/>
                <a:defRPr/>
              </a:pPr>
              <a:endParaRPr kumimoji="0" lang="en-AU" sz="1400" b="1" i="0" u="none" strike="noStrike" kern="1200" cap="none" spc="0" normalizeH="0" baseline="0" noProof="0" dirty="0">
                <a:ln>
                  <a:noFill/>
                </a:ln>
                <a:solidFill>
                  <a:srgbClr val="6F6F6F"/>
                </a:solidFill>
                <a:effectLst/>
                <a:uLnTx/>
                <a:uFillTx/>
                <a:latin typeface="Calibri" panose="020F0502020204030204"/>
                <a:ea typeface="+mn-ea"/>
                <a:cs typeface="+mn-cs"/>
              </a:endParaRPr>
            </a:p>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AU" sz="1400" b="1" i="0" u="none" strike="noStrike" kern="1200" cap="none" spc="0" normalizeH="0" baseline="0" noProof="0" dirty="0">
                  <a:ln>
                    <a:noFill/>
                  </a:ln>
                  <a:solidFill>
                    <a:srgbClr val="6F6F6F"/>
                  </a:solidFill>
                  <a:effectLst/>
                  <a:uLnTx/>
                  <a:uFillTx/>
                  <a:latin typeface="Calibri" panose="020F0502020204030204"/>
                  <a:ea typeface="+mn-ea"/>
                  <a:cs typeface="+mn-cs"/>
                </a:rPr>
                <a:t>Residential Aged Care</a:t>
              </a:r>
            </a:p>
            <a:p>
              <a:pPr marL="171450" marR="0" lvl="0" indent="-171450" algn="l" defTabSz="914400" rtl="0" eaLnBrk="1" fontAlgn="auto" latinLnBrk="0" hangingPunct="1">
                <a:lnSpc>
                  <a:spcPct val="100000"/>
                </a:lnSpc>
                <a:spcBef>
                  <a:spcPts val="0"/>
                </a:spcBef>
                <a:spcAft>
                  <a:spcPts val="0"/>
                </a:spcAft>
                <a:buClr>
                  <a:srgbClr val="F59925"/>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6F6F6F"/>
                  </a:solidFill>
                  <a:effectLst/>
                  <a:uLnTx/>
                  <a:uFillTx/>
                  <a:latin typeface="Calibri" panose="020F0502020204030204"/>
                  <a:ea typeface="+mn-ea"/>
                  <a:cs typeface="+mn-cs"/>
                </a:rPr>
                <a:t>70 residential aged care communities across QLD, NSW, VIC and WA</a:t>
              </a:r>
            </a:p>
            <a:p>
              <a:pPr marL="171450" marR="0" lvl="0" indent="-171450" algn="l" defTabSz="914400" rtl="0" eaLnBrk="1" fontAlgn="auto" latinLnBrk="0" hangingPunct="1">
                <a:lnSpc>
                  <a:spcPct val="100000"/>
                </a:lnSpc>
                <a:spcBef>
                  <a:spcPts val="0"/>
                </a:spcBef>
                <a:spcAft>
                  <a:spcPts val="0"/>
                </a:spcAft>
                <a:buClr>
                  <a:srgbClr val="F59925"/>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6F6F6F"/>
                  </a:solidFill>
                  <a:effectLst/>
                  <a:uLnTx/>
                  <a:uFillTx/>
                  <a:latin typeface="Calibri" panose="020F0502020204030204"/>
                  <a:ea typeface="+mn-ea"/>
                  <a:cs typeface="+mn-cs"/>
                </a:rPr>
                <a:t>Respite care</a:t>
              </a:r>
            </a:p>
            <a:p>
              <a:pPr marL="171450" marR="0" lvl="0" indent="-171450" algn="l" defTabSz="914400" rtl="0" eaLnBrk="1" fontAlgn="auto" latinLnBrk="0" hangingPunct="1">
                <a:lnSpc>
                  <a:spcPct val="100000"/>
                </a:lnSpc>
                <a:spcBef>
                  <a:spcPts val="0"/>
                </a:spcBef>
                <a:spcAft>
                  <a:spcPts val="0"/>
                </a:spcAft>
                <a:buClr>
                  <a:srgbClr val="F59925"/>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6F6F6F"/>
                  </a:solidFill>
                  <a:effectLst/>
                  <a:uLnTx/>
                  <a:uFillTx/>
                  <a:latin typeface="Calibri" panose="020F0502020204030204"/>
                  <a:ea typeface="+mn-ea"/>
                  <a:cs typeface="+mn-cs"/>
                </a:rPr>
                <a:t>Dementia care</a:t>
              </a:r>
            </a:p>
            <a:p>
              <a:pPr marL="171450" marR="0" lvl="0" indent="-171450" algn="l" defTabSz="914400" rtl="0" eaLnBrk="1" fontAlgn="auto" latinLnBrk="0" hangingPunct="1">
                <a:lnSpc>
                  <a:spcPct val="100000"/>
                </a:lnSpc>
                <a:spcBef>
                  <a:spcPts val="0"/>
                </a:spcBef>
                <a:spcAft>
                  <a:spcPts val="0"/>
                </a:spcAft>
                <a:buClr>
                  <a:srgbClr val="F59925"/>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6F6F6F"/>
                  </a:solidFill>
                  <a:effectLst/>
                  <a:uLnTx/>
                  <a:uFillTx/>
                  <a:latin typeface="Calibri" panose="020F0502020204030204"/>
                  <a:ea typeface="+mn-ea"/>
                  <a:cs typeface="+mn-cs"/>
                </a:rPr>
                <a:t>Palliative care </a:t>
              </a:r>
            </a:p>
            <a:p>
              <a:pPr marL="0" marR="0" lvl="0" indent="0" algn="ctr" defTabSz="622300" rtl="0" eaLnBrk="1" fontAlgn="auto" latinLnBrk="0" hangingPunct="1">
                <a:lnSpc>
                  <a:spcPct val="90000"/>
                </a:lnSpc>
                <a:spcBef>
                  <a:spcPct val="0"/>
                </a:spcBef>
                <a:spcAft>
                  <a:spcPct val="35000"/>
                </a:spcAft>
                <a:buClrTx/>
                <a:buSzTx/>
                <a:buFontTx/>
                <a:buNone/>
                <a:tabLst/>
                <a:defRPr/>
              </a:pPr>
              <a:endParaRPr kumimoji="0" lang="en-AU" sz="1100" b="0" i="0" u="none" strike="noStrike" kern="1200" cap="none" spc="0" normalizeH="0" baseline="0" noProof="0" dirty="0">
                <a:ln>
                  <a:noFill/>
                </a:ln>
                <a:solidFill>
                  <a:srgbClr val="6F6F6F"/>
                </a:solidFill>
                <a:effectLst/>
                <a:uLnTx/>
                <a:uFillTx/>
                <a:latin typeface="Calibri" panose="020F0502020204030204"/>
                <a:ea typeface="+mn-ea"/>
                <a:cs typeface="+mn-cs"/>
              </a:endParaRPr>
            </a:p>
          </p:txBody>
        </p:sp>
      </p:grpSp>
      <p:grpSp>
        <p:nvGrpSpPr>
          <p:cNvPr id="18" name="Group 17">
            <a:extLst>
              <a:ext uri="{FF2B5EF4-FFF2-40B4-BE49-F238E27FC236}">
                <a16:creationId xmlns:a16="http://schemas.microsoft.com/office/drawing/2014/main" id="{7DDCA9CD-C195-46E2-BC7E-16131AA02765}"/>
              </a:ext>
            </a:extLst>
          </p:cNvPr>
          <p:cNvGrpSpPr/>
          <p:nvPr/>
        </p:nvGrpSpPr>
        <p:grpSpPr>
          <a:xfrm>
            <a:off x="874462" y="4084896"/>
            <a:ext cx="2441201" cy="2397933"/>
            <a:chOff x="3828" y="265564"/>
            <a:chExt cx="3387447" cy="1247655"/>
          </a:xfrm>
          <a:solidFill>
            <a:schemeClr val="bg2">
              <a:lumMod val="90000"/>
            </a:schemeClr>
          </a:solidFill>
        </p:grpSpPr>
        <p:sp>
          <p:nvSpPr>
            <p:cNvPr id="19" name="Rectangle: Rounded Corners 18">
              <a:extLst>
                <a:ext uri="{FF2B5EF4-FFF2-40B4-BE49-F238E27FC236}">
                  <a16:creationId xmlns:a16="http://schemas.microsoft.com/office/drawing/2014/main" id="{B2B8C0B6-4CAB-4468-9921-06E724CF1E5D}"/>
                </a:ext>
              </a:extLst>
            </p:cNvPr>
            <p:cNvSpPr/>
            <p:nvPr/>
          </p:nvSpPr>
          <p:spPr>
            <a:xfrm>
              <a:off x="3828" y="265564"/>
              <a:ext cx="3360497" cy="1020753"/>
            </a:xfrm>
            <a:prstGeom prst="roundRect">
              <a:avLst>
                <a:gd name="adj" fmla="val 10000"/>
              </a:avLst>
            </a:prstGeom>
            <a:noFill/>
            <a:ln>
              <a:noFill/>
            </a:ln>
          </p:spPr>
          <p:style>
            <a:lnRef idx="1">
              <a:schemeClr val="accent1"/>
            </a:lnRef>
            <a:fillRef idx="2">
              <a:schemeClr val="accent1"/>
            </a:fillRef>
            <a:effectRef idx="1">
              <a:schemeClr val="accent1"/>
            </a:effectRef>
            <a:fontRef idx="minor">
              <a:schemeClr val="dk1"/>
            </a:fontRef>
          </p:style>
          <p:txBody>
            <a:bodyPr/>
            <a:lstStyle/>
            <a:p>
              <a:endParaRPr lang="en-AU"/>
            </a:p>
          </p:txBody>
        </p:sp>
        <p:sp>
          <p:nvSpPr>
            <p:cNvPr id="20" name="Rectangle: Rounded Corners 4">
              <a:extLst>
                <a:ext uri="{FF2B5EF4-FFF2-40B4-BE49-F238E27FC236}">
                  <a16:creationId xmlns:a16="http://schemas.microsoft.com/office/drawing/2014/main" id="{954BD2E3-6A02-48A5-8207-23FA0C5E80EA}"/>
                </a:ext>
              </a:extLst>
            </p:cNvPr>
            <p:cNvSpPr txBox="1"/>
            <p:nvPr/>
          </p:nvSpPr>
          <p:spPr>
            <a:xfrm>
              <a:off x="90572" y="364880"/>
              <a:ext cx="3300703" cy="1148339"/>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spcFirstLastPara="0" vert="horz" wrap="square" lIns="53340" tIns="53340" rIns="53340" bIns="53340" numCol="1" spcCol="1270" anchor="t"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endParaRPr kumimoji="0" lang="en-AU" sz="1400" b="1" i="0" u="none" strike="noStrike" kern="1200" cap="none" spc="0" normalizeH="0" baseline="0" noProof="0" dirty="0">
                <a:ln>
                  <a:noFill/>
                </a:ln>
                <a:solidFill>
                  <a:srgbClr val="6F6F6F"/>
                </a:solidFill>
                <a:effectLst/>
                <a:uLnTx/>
                <a:uFillTx/>
                <a:latin typeface="Calibri" panose="020F0502020204030204"/>
                <a:ea typeface="+mn-ea"/>
                <a:cs typeface="+mn-cs"/>
              </a:endParaRPr>
            </a:p>
            <a:p>
              <a:pPr marL="0" marR="0" lvl="0" indent="0" algn="ctr" defTabSz="622300" rtl="0" eaLnBrk="1" fontAlgn="auto" latinLnBrk="0" hangingPunct="1">
                <a:lnSpc>
                  <a:spcPct val="90000"/>
                </a:lnSpc>
                <a:spcBef>
                  <a:spcPct val="0"/>
                </a:spcBef>
                <a:spcAft>
                  <a:spcPct val="35000"/>
                </a:spcAft>
                <a:buClrTx/>
                <a:buSzTx/>
                <a:buFontTx/>
                <a:buNone/>
                <a:tabLst/>
                <a:defRPr/>
              </a:pPr>
              <a:endParaRPr kumimoji="0" lang="en-AU" sz="1400" b="1" i="0" u="none" strike="noStrike" kern="1200" cap="none" spc="0" normalizeH="0" baseline="0" noProof="0" dirty="0">
                <a:ln>
                  <a:noFill/>
                </a:ln>
                <a:solidFill>
                  <a:srgbClr val="6F6F6F"/>
                </a:solidFill>
                <a:effectLst/>
                <a:uLnTx/>
                <a:uFillTx/>
                <a:latin typeface="Calibri" panose="020F0502020204030204"/>
                <a:ea typeface="+mn-ea"/>
                <a:cs typeface="+mn-cs"/>
              </a:endParaRPr>
            </a:p>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AU" sz="1400" b="1" i="0" u="none" strike="noStrike" kern="1200" cap="none" spc="0" normalizeH="0" baseline="0" noProof="0" dirty="0">
                  <a:ln>
                    <a:noFill/>
                  </a:ln>
                  <a:solidFill>
                    <a:srgbClr val="6F6F6F"/>
                  </a:solidFill>
                  <a:effectLst/>
                  <a:uLnTx/>
                  <a:uFillTx/>
                  <a:latin typeface="Calibri" panose="020F0502020204030204"/>
                  <a:ea typeface="+mn-ea"/>
                  <a:cs typeface="+mn-cs"/>
                </a:rPr>
                <a:t>Chronic disease management</a:t>
              </a:r>
            </a:p>
            <a:p>
              <a:pPr marL="171450" marR="0" lvl="0" indent="-171450" algn="l" defTabSz="914400" rtl="0" eaLnBrk="1" fontAlgn="auto" latinLnBrk="0" hangingPunct="1">
                <a:lnSpc>
                  <a:spcPct val="100000"/>
                </a:lnSpc>
                <a:spcBef>
                  <a:spcPts val="200"/>
                </a:spcBef>
                <a:spcAft>
                  <a:spcPts val="0"/>
                </a:spcAft>
                <a:buClr>
                  <a:srgbClr val="F59925"/>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6F6F6F"/>
                  </a:solidFill>
                  <a:effectLst/>
                  <a:uLnTx/>
                  <a:uFillTx/>
                  <a:latin typeface="Calibri" panose="020F0502020204030204"/>
                  <a:ea typeface="+mn-ea"/>
                  <a:cs typeface="+mn-cs"/>
                </a:rPr>
                <a:t>Hospital Admission Risk Program</a:t>
              </a:r>
            </a:p>
            <a:p>
              <a:pPr marL="171450" marR="0" lvl="0" indent="-171450" algn="l" defTabSz="914400" rtl="0" eaLnBrk="1" fontAlgn="auto" latinLnBrk="0" hangingPunct="1">
                <a:lnSpc>
                  <a:spcPct val="100000"/>
                </a:lnSpc>
                <a:spcBef>
                  <a:spcPts val="200"/>
                </a:spcBef>
                <a:spcAft>
                  <a:spcPts val="0"/>
                </a:spcAft>
                <a:buClr>
                  <a:srgbClr val="F59925"/>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6F6F6F"/>
                  </a:solidFill>
                  <a:effectLst/>
                  <a:uLnTx/>
                  <a:uFillTx/>
                  <a:latin typeface="Calibri" panose="020F0502020204030204"/>
                  <a:ea typeface="+mn-ea"/>
                  <a:cs typeface="+mn-cs"/>
                </a:rPr>
                <a:t>Transition Care</a:t>
              </a:r>
            </a:p>
            <a:p>
              <a:pPr marL="171450" marR="0" lvl="0" indent="-171450" algn="l" defTabSz="914400" rtl="0" eaLnBrk="1" fontAlgn="auto" latinLnBrk="0" hangingPunct="1">
                <a:lnSpc>
                  <a:spcPct val="100000"/>
                </a:lnSpc>
                <a:spcBef>
                  <a:spcPts val="200"/>
                </a:spcBef>
                <a:spcAft>
                  <a:spcPts val="0"/>
                </a:spcAft>
                <a:buClr>
                  <a:srgbClr val="F59925"/>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6F6F6F"/>
                  </a:solidFill>
                  <a:effectLst/>
                  <a:uLnTx/>
                  <a:uFillTx/>
                  <a:latin typeface="Calibri" panose="020F0502020204030204"/>
                  <a:ea typeface="+mn-ea"/>
                  <a:cs typeface="+mn-cs"/>
                </a:rPr>
                <a:t>Restorative and rehabilitation care</a:t>
              </a:r>
            </a:p>
            <a:p>
              <a:pPr marL="171450" marR="0" lvl="0" indent="-171450" algn="l" defTabSz="914400" rtl="0" eaLnBrk="1" fontAlgn="auto" latinLnBrk="0" hangingPunct="1">
                <a:lnSpc>
                  <a:spcPct val="100000"/>
                </a:lnSpc>
                <a:spcBef>
                  <a:spcPts val="200"/>
                </a:spcBef>
                <a:spcAft>
                  <a:spcPts val="0"/>
                </a:spcAft>
                <a:buClr>
                  <a:srgbClr val="F59925"/>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6F6F6F"/>
                  </a:solidFill>
                  <a:effectLst/>
                  <a:uLnTx/>
                  <a:uFillTx/>
                  <a:latin typeface="Calibri" panose="020F0502020204030204"/>
                  <a:ea typeface="+mn-ea"/>
                  <a:cs typeface="+mn-cs"/>
                </a:rPr>
                <a:t>HIV / AIDS program</a:t>
              </a:r>
            </a:p>
            <a:p>
              <a:pPr marL="171450" marR="0" lvl="0" indent="-171450" algn="l" defTabSz="914400" rtl="0" eaLnBrk="1" fontAlgn="auto" latinLnBrk="0" hangingPunct="1">
                <a:lnSpc>
                  <a:spcPct val="100000"/>
                </a:lnSpc>
                <a:spcBef>
                  <a:spcPts val="200"/>
                </a:spcBef>
                <a:spcAft>
                  <a:spcPts val="0"/>
                </a:spcAft>
                <a:buClr>
                  <a:srgbClr val="F59925"/>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6F6F6F"/>
                  </a:solidFill>
                  <a:effectLst/>
                  <a:uLnTx/>
                  <a:uFillTx/>
                  <a:latin typeface="Calibri" panose="020F0502020204030204"/>
                  <a:ea typeface="+mn-ea"/>
                  <a:cs typeface="+mn-cs"/>
                </a:rPr>
                <a:t>Homeless Persons Program</a:t>
              </a:r>
            </a:p>
            <a:p>
              <a:pPr marL="0" marR="0" lvl="0" indent="0" algn="ctr" defTabSz="622300" rtl="0" eaLnBrk="1" fontAlgn="auto" latinLnBrk="0" hangingPunct="1">
                <a:lnSpc>
                  <a:spcPct val="90000"/>
                </a:lnSpc>
                <a:spcBef>
                  <a:spcPct val="0"/>
                </a:spcBef>
                <a:spcAft>
                  <a:spcPct val="35000"/>
                </a:spcAft>
                <a:buClrTx/>
                <a:buSzTx/>
                <a:buFontTx/>
                <a:buNone/>
                <a:tabLst/>
                <a:defRPr/>
              </a:pPr>
              <a:endParaRPr kumimoji="0" lang="en-AU" sz="1100" b="0" i="0" u="none" strike="noStrike" kern="1200" cap="none" spc="0" normalizeH="0" baseline="0" noProof="0" dirty="0">
                <a:ln>
                  <a:noFill/>
                </a:ln>
                <a:solidFill>
                  <a:srgbClr val="6F6F6F"/>
                </a:solidFill>
                <a:effectLst/>
                <a:uLnTx/>
                <a:uFillTx/>
                <a:latin typeface="Calibri" panose="020F0502020204030204"/>
                <a:ea typeface="+mn-ea"/>
                <a:cs typeface="+mn-cs"/>
              </a:endParaRPr>
            </a:p>
          </p:txBody>
        </p:sp>
      </p:grpSp>
      <p:sp>
        <p:nvSpPr>
          <p:cNvPr id="23" name="Rectangle: Rounded Corners 4">
            <a:extLst>
              <a:ext uri="{FF2B5EF4-FFF2-40B4-BE49-F238E27FC236}">
                <a16:creationId xmlns:a16="http://schemas.microsoft.com/office/drawing/2014/main" id="{0995D749-9DC1-447F-8E5B-501141F78439}"/>
              </a:ext>
            </a:extLst>
          </p:cNvPr>
          <p:cNvSpPr txBox="1"/>
          <p:nvPr/>
        </p:nvSpPr>
        <p:spPr>
          <a:xfrm>
            <a:off x="3531938" y="4334200"/>
            <a:ext cx="2378688" cy="2192705"/>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spcFirstLastPara="0" vert="horz" wrap="square" lIns="53340" tIns="53340" rIns="53340" bIns="53340" numCol="1" spcCol="1270" anchor="t"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endParaRPr kumimoji="0" lang="en-AU" sz="1400" b="1" i="0" u="none" strike="noStrike" kern="1200" cap="none" spc="0" normalizeH="0" baseline="0" noProof="0" dirty="0">
              <a:ln>
                <a:noFill/>
              </a:ln>
              <a:solidFill>
                <a:srgbClr val="6F6F6F"/>
              </a:solidFill>
              <a:effectLst/>
              <a:uLnTx/>
              <a:uFillTx/>
              <a:latin typeface="Calibri" panose="020F0502020204030204"/>
              <a:ea typeface="+mn-ea"/>
              <a:cs typeface="+mn-cs"/>
            </a:endParaRPr>
          </a:p>
          <a:p>
            <a:pPr marL="0" marR="0" lvl="0" indent="0" algn="ctr" defTabSz="622300" rtl="0" eaLnBrk="1" fontAlgn="auto" latinLnBrk="0" hangingPunct="1">
              <a:lnSpc>
                <a:spcPct val="90000"/>
              </a:lnSpc>
              <a:spcBef>
                <a:spcPct val="0"/>
              </a:spcBef>
              <a:spcAft>
                <a:spcPct val="35000"/>
              </a:spcAft>
              <a:buClrTx/>
              <a:buSzTx/>
              <a:buFontTx/>
              <a:buNone/>
              <a:tabLst/>
              <a:defRPr/>
            </a:pPr>
            <a:endParaRPr kumimoji="0" lang="en-AU" sz="1400" b="1" i="0" u="none" strike="noStrike" kern="1200" cap="none" spc="0" normalizeH="0" baseline="0" noProof="0" dirty="0">
              <a:ln>
                <a:noFill/>
              </a:ln>
              <a:solidFill>
                <a:srgbClr val="6F6F6F"/>
              </a:solidFill>
              <a:effectLst/>
              <a:uLnTx/>
              <a:uFillTx/>
              <a:latin typeface="Calibri" panose="020F0502020204030204"/>
              <a:ea typeface="+mn-ea"/>
              <a:cs typeface="+mn-cs"/>
            </a:endParaRPr>
          </a:p>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AU" sz="1400" b="1" i="0" u="none" strike="noStrike" kern="1200" cap="none" spc="0" normalizeH="0" baseline="0" noProof="0" dirty="0">
                <a:ln>
                  <a:noFill/>
                </a:ln>
                <a:solidFill>
                  <a:srgbClr val="6F6F6F"/>
                </a:solidFill>
                <a:effectLst/>
                <a:uLnTx/>
                <a:uFillTx/>
                <a:latin typeface="Calibri" panose="020F0502020204030204"/>
                <a:ea typeface="+mn-ea"/>
                <a:cs typeface="+mn-cs"/>
              </a:rPr>
              <a:t>Education, training &amp; research</a:t>
            </a:r>
          </a:p>
          <a:p>
            <a:pPr marL="171450" marR="0" lvl="0" indent="-171450" algn="l" defTabSz="914400" rtl="0" eaLnBrk="1" fontAlgn="auto" latinLnBrk="0" hangingPunct="1">
              <a:lnSpc>
                <a:spcPct val="100000"/>
              </a:lnSpc>
              <a:spcBef>
                <a:spcPts val="200"/>
              </a:spcBef>
              <a:spcAft>
                <a:spcPts val="0"/>
              </a:spcAft>
              <a:buClr>
                <a:srgbClr val="F59925"/>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6F6F6F"/>
                </a:solidFill>
                <a:effectLst/>
                <a:uLnTx/>
                <a:uFillTx/>
                <a:latin typeface="Calibri" panose="020F0502020204030204"/>
                <a:ea typeface="+mn-ea"/>
                <a:cs typeface="+mn-cs"/>
              </a:rPr>
              <a:t>Community health and wellbeing education</a:t>
            </a:r>
          </a:p>
          <a:p>
            <a:pPr marL="171450" marR="0" lvl="0" indent="-171450" algn="l" defTabSz="914400" rtl="0" eaLnBrk="1" fontAlgn="auto" latinLnBrk="0" hangingPunct="1">
              <a:lnSpc>
                <a:spcPct val="100000"/>
              </a:lnSpc>
              <a:spcBef>
                <a:spcPts val="200"/>
              </a:spcBef>
              <a:spcAft>
                <a:spcPts val="0"/>
              </a:spcAft>
              <a:buClr>
                <a:srgbClr val="F59925"/>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6F6F6F"/>
                </a:solidFill>
                <a:effectLst/>
                <a:uLnTx/>
                <a:uFillTx/>
                <a:latin typeface="Calibri" panose="020F0502020204030204"/>
                <a:ea typeface="+mn-ea"/>
                <a:cs typeface="+mn-cs"/>
              </a:rPr>
              <a:t>Nationally accredited courses for workforce development</a:t>
            </a:r>
          </a:p>
          <a:p>
            <a:pPr marL="171450" marR="0" lvl="0" indent="-171450" algn="l" defTabSz="914400" rtl="0" eaLnBrk="1" fontAlgn="auto" latinLnBrk="0" hangingPunct="1">
              <a:lnSpc>
                <a:spcPct val="100000"/>
              </a:lnSpc>
              <a:spcBef>
                <a:spcPts val="200"/>
              </a:spcBef>
              <a:spcAft>
                <a:spcPts val="0"/>
              </a:spcAft>
              <a:buClr>
                <a:srgbClr val="F59925"/>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6F6F6F"/>
                </a:solidFill>
                <a:effectLst/>
                <a:uLnTx/>
                <a:uFillTx/>
                <a:latin typeface="Calibri" panose="020F0502020204030204"/>
                <a:ea typeface="+mn-ea"/>
                <a:cs typeface="+mn-cs"/>
              </a:rPr>
              <a:t>Bolton Clarke Research Institute</a:t>
            </a:r>
          </a:p>
          <a:p>
            <a:pPr marL="0" marR="0" lvl="0" indent="0" algn="ctr" defTabSz="622300" rtl="0" eaLnBrk="1" fontAlgn="auto" latinLnBrk="0" hangingPunct="1">
              <a:lnSpc>
                <a:spcPct val="90000"/>
              </a:lnSpc>
              <a:spcBef>
                <a:spcPct val="0"/>
              </a:spcBef>
              <a:spcAft>
                <a:spcPct val="35000"/>
              </a:spcAft>
              <a:buClrTx/>
              <a:buSzTx/>
              <a:buFontTx/>
              <a:buNone/>
              <a:tabLst/>
              <a:defRPr/>
            </a:pPr>
            <a:endParaRPr kumimoji="0" lang="en-AU" sz="1100" b="0" i="0" u="none" strike="noStrike" kern="1200" cap="none" spc="0" normalizeH="0" baseline="0" noProof="0" dirty="0">
              <a:ln>
                <a:noFill/>
              </a:ln>
              <a:solidFill>
                <a:srgbClr val="6F6F6F"/>
              </a:solidFill>
              <a:effectLst/>
              <a:uLnTx/>
              <a:uFillTx/>
              <a:latin typeface="Calibri" panose="020F0502020204030204"/>
              <a:ea typeface="+mn-ea"/>
              <a:cs typeface="+mn-cs"/>
            </a:endParaRPr>
          </a:p>
        </p:txBody>
      </p:sp>
      <p:sp>
        <p:nvSpPr>
          <p:cNvPr id="26" name="Rectangle: Rounded Corners 4">
            <a:extLst>
              <a:ext uri="{FF2B5EF4-FFF2-40B4-BE49-F238E27FC236}">
                <a16:creationId xmlns:a16="http://schemas.microsoft.com/office/drawing/2014/main" id="{799AA788-6ADC-4A3D-9791-B07AE0568AA2}"/>
              </a:ext>
            </a:extLst>
          </p:cNvPr>
          <p:cNvSpPr txBox="1"/>
          <p:nvPr/>
        </p:nvSpPr>
        <p:spPr>
          <a:xfrm>
            <a:off x="6171169" y="4154128"/>
            <a:ext cx="2378688" cy="2330238"/>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spcFirstLastPara="0" vert="horz" wrap="square" lIns="53340" tIns="53340" rIns="53340" bIns="53340" numCol="1" spcCol="1270" anchor="t"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endParaRPr kumimoji="0" lang="en-AU" sz="1400" b="1" i="0" u="none" strike="noStrike" kern="1200" cap="none" spc="0" normalizeH="0" baseline="0" noProof="0" dirty="0">
              <a:ln>
                <a:noFill/>
              </a:ln>
              <a:solidFill>
                <a:srgbClr val="6F6F6F"/>
              </a:solidFill>
              <a:effectLst/>
              <a:uLnTx/>
              <a:uFillTx/>
              <a:latin typeface="Calibri" panose="020F0502020204030204"/>
              <a:ea typeface="+mn-ea"/>
              <a:cs typeface="+mn-cs"/>
            </a:endParaRPr>
          </a:p>
          <a:p>
            <a:pPr marL="0" marR="0" lvl="0" indent="0" algn="ctr" defTabSz="622300" rtl="0" eaLnBrk="1" fontAlgn="auto" latinLnBrk="0" hangingPunct="1">
              <a:lnSpc>
                <a:spcPct val="90000"/>
              </a:lnSpc>
              <a:spcBef>
                <a:spcPct val="0"/>
              </a:spcBef>
              <a:spcAft>
                <a:spcPct val="35000"/>
              </a:spcAft>
              <a:buClrTx/>
              <a:buSzTx/>
              <a:buFontTx/>
              <a:buNone/>
              <a:tabLst/>
              <a:defRPr/>
            </a:pPr>
            <a:endParaRPr kumimoji="0" lang="en-AU" sz="1400" b="1" i="0" u="none" strike="noStrike" kern="1200" cap="none" spc="0" normalizeH="0" baseline="0" noProof="0" dirty="0">
              <a:ln>
                <a:noFill/>
              </a:ln>
              <a:solidFill>
                <a:srgbClr val="6F6F6F"/>
              </a:solidFill>
              <a:effectLst/>
              <a:uLnTx/>
              <a:uFillTx/>
              <a:latin typeface="Calibri" panose="020F0502020204030204"/>
              <a:ea typeface="+mn-ea"/>
              <a:cs typeface="+mn-cs"/>
            </a:endParaRPr>
          </a:p>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AU" sz="1400" b="1" i="0" u="none" strike="noStrike" kern="1200" cap="none" spc="0" normalizeH="0" baseline="0" noProof="0" dirty="0">
                <a:ln>
                  <a:noFill/>
                </a:ln>
                <a:solidFill>
                  <a:srgbClr val="6F6F6F"/>
                </a:solidFill>
                <a:effectLst/>
                <a:uLnTx/>
                <a:uFillTx/>
                <a:latin typeface="Calibri" panose="020F0502020204030204"/>
                <a:ea typeface="+mn-ea"/>
                <a:cs typeface="+mn-cs"/>
              </a:rPr>
              <a:t>Telehealth &amp; customer service</a:t>
            </a:r>
          </a:p>
          <a:p>
            <a:pPr marL="171450" marR="0" lvl="0" indent="-171450" algn="l" defTabSz="914400" rtl="0" eaLnBrk="1" fontAlgn="auto" latinLnBrk="0" hangingPunct="1">
              <a:lnSpc>
                <a:spcPct val="100000"/>
              </a:lnSpc>
              <a:spcBef>
                <a:spcPts val="200"/>
              </a:spcBef>
              <a:spcAft>
                <a:spcPts val="0"/>
              </a:spcAft>
              <a:buClr>
                <a:srgbClr val="F59925"/>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6F6F6F"/>
                </a:solidFill>
                <a:effectLst/>
                <a:uLnTx/>
                <a:uFillTx/>
                <a:latin typeface="Calibri" panose="020F0502020204030204"/>
                <a:ea typeface="+mn-ea"/>
                <a:cs typeface="+mn-cs"/>
              </a:rPr>
              <a:t>Virtual nursing</a:t>
            </a:r>
          </a:p>
          <a:p>
            <a:pPr marL="171450" marR="0" lvl="0" indent="-171450" algn="l" defTabSz="914400" rtl="0" eaLnBrk="1" fontAlgn="auto" latinLnBrk="0" hangingPunct="1">
              <a:lnSpc>
                <a:spcPct val="100000"/>
              </a:lnSpc>
              <a:spcBef>
                <a:spcPts val="200"/>
              </a:spcBef>
              <a:spcAft>
                <a:spcPts val="0"/>
              </a:spcAft>
              <a:buClr>
                <a:srgbClr val="F59925"/>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6F6F6F"/>
                </a:solidFill>
                <a:effectLst/>
                <a:uLnTx/>
                <a:uFillTx/>
                <a:latin typeface="Calibri" panose="020F0502020204030204"/>
                <a:ea typeface="+mn-ea"/>
                <a:cs typeface="+mn-cs"/>
              </a:rPr>
              <a:t>In home monitoring </a:t>
            </a:r>
          </a:p>
          <a:p>
            <a:pPr marL="171450" marR="0" lvl="0" indent="-171450" algn="l" defTabSz="914400" rtl="0" eaLnBrk="1" fontAlgn="auto" latinLnBrk="0" hangingPunct="1">
              <a:lnSpc>
                <a:spcPct val="100000"/>
              </a:lnSpc>
              <a:spcBef>
                <a:spcPts val="200"/>
              </a:spcBef>
              <a:spcAft>
                <a:spcPts val="0"/>
              </a:spcAft>
              <a:buClr>
                <a:srgbClr val="F59925"/>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6F6F6F"/>
                </a:solidFill>
                <a:effectLst/>
                <a:uLnTx/>
                <a:uFillTx/>
                <a:latin typeface="Calibri" panose="020F0502020204030204"/>
                <a:ea typeface="+mn-ea"/>
                <a:cs typeface="+mn-cs"/>
              </a:rPr>
              <a:t>Social connection support </a:t>
            </a:r>
          </a:p>
          <a:p>
            <a:pPr marL="171450" marR="0" lvl="0" indent="-171450" algn="l" defTabSz="914400" rtl="0" eaLnBrk="1" fontAlgn="auto" latinLnBrk="0" hangingPunct="1">
              <a:lnSpc>
                <a:spcPct val="100000"/>
              </a:lnSpc>
              <a:spcBef>
                <a:spcPts val="200"/>
              </a:spcBef>
              <a:spcAft>
                <a:spcPts val="0"/>
              </a:spcAft>
              <a:buClr>
                <a:srgbClr val="F59925"/>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6F6F6F"/>
                </a:solidFill>
                <a:effectLst/>
                <a:uLnTx/>
                <a:uFillTx/>
                <a:latin typeface="Calibri" panose="020F0502020204030204"/>
                <a:ea typeface="+mn-ea"/>
                <a:cs typeface="+mn-cs"/>
              </a:rPr>
              <a:t>National pregnancy, birth &amp; baby health line</a:t>
            </a:r>
          </a:p>
          <a:p>
            <a:pPr marL="171450" marR="0" lvl="0" indent="-171450" algn="l" defTabSz="914400" rtl="0" eaLnBrk="1" fontAlgn="auto" latinLnBrk="0" hangingPunct="1">
              <a:lnSpc>
                <a:spcPct val="100000"/>
              </a:lnSpc>
              <a:spcBef>
                <a:spcPts val="200"/>
              </a:spcBef>
              <a:spcAft>
                <a:spcPts val="0"/>
              </a:spcAft>
              <a:buClr>
                <a:srgbClr val="F59925"/>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6F6F6F"/>
                </a:solidFill>
                <a:effectLst/>
                <a:uLnTx/>
                <a:uFillTx/>
                <a:latin typeface="Calibri" panose="020F0502020204030204"/>
                <a:ea typeface="+mn-ea"/>
                <a:cs typeface="+mn-cs"/>
              </a:rPr>
              <a:t>Dedicated call centre: 7 days a week, 365 days a year</a:t>
            </a:r>
          </a:p>
          <a:p>
            <a:pPr marL="171450" marR="0" lvl="0" indent="-171450" algn="l" defTabSz="914400" rtl="0" eaLnBrk="1" fontAlgn="auto" latinLnBrk="0" hangingPunct="1">
              <a:lnSpc>
                <a:spcPct val="100000"/>
              </a:lnSpc>
              <a:spcBef>
                <a:spcPts val="200"/>
              </a:spcBef>
              <a:spcAft>
                <a:spcPts val="0"/>
              </a:spcAft>
              <a:buClr>
                <a:srgbClr val="F59925"/>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6F6F6F"/>
                </a:solidFill>
                <a:effectLst/>
                <a:uLnTx/>
                <a:uFillTx/>
                <a:latin typeface="Calibri" panose="020F0502020204030204"/>
                <a:ea typeface="+mn-ea"/>
                <a:cs typeface="+mn-cs"/>
              </a:rPr>
              <a:t>Language interpreter lines</a:t>
            </a:r>
          </a:p>
          <a:p>
            <a:pPr marL="0" marR="0" lvl="0" indent="0" algn="ctr" defTabSz="622300" rtl="0" eaLnBrk="1" fontAlgn="auto" latinLnBrk="0" hangingPunct="1">
              <a:lnSpc>
                <a:spcPct val="90000"/>
              </a:lnSpc>
              <a:spcBef>
                <a:spcPct val="0"/>
              </a:spcBef>
              <a:spcAft>
                <a:spcPct val="35000"/>
              </a:spcAft>
              <a:buClrTx/>
              <a:buSzTx/>
              <a:buFontTx/>
              <a:buNone/>
              <a:tabLst/>
              <a:defRPr/>
            </a:pPr>
            <a:endParaRPr kumimoji="0" lang="en-AU" sz="1100" b="0" i="0" u="none" strike="noStrike" kern="1200" cap="none" spc="0" normalizeH="0" baseline="0" noProof="0" dirty="0">
              <a:ln>
                <a:noFill/>
              </a:ln>
              <a:solidFill>
                <a:srgbClr val="6F6F6F"/>
              </a:solidFill>
              <a:effectLst/>
              <a:uLnTx/>
              <a:uFillTx/>
              <a:latin typeface="Calibri" panose="020F0502020204030204"/>
              <a:ea typeface="+mn-ea"/>
              <a:cs typeface="+mn-cs"/>
            </a:endParaRPr>
          </a:p>
        </p:txBody>
      </p:sp>
      <p:sp>
        <p:nvSpPr>
          <p:cNvPr id="29" name="Rectangle: Rounded Corners 4">
            <a:extLst>
              <a:ext uri="{FF2B5EF4-FFF2-40B4-BE49-F238E27FC236}">
                <a16:creationId xmlns:a16="http://schemas.microsoft.com/office/drawing/2014/main" id="{B16DE7C6-B120-4239-A251-566B3B503B28}"/>
              </a:ext>
            </a:extLst>
          </p:cNvPr>
          <p:cNvSpPr txBox="1"/>
          <p:nvPr/>
        </p:nvSpPr>
        <p:spPr>
          <a:xfrm>
            <a:off x="9157969" y="2822846"/>
            <a:ext cx="3351740" cy="2566682"/>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spcFirstLastPara="0" vert="horz" wrap="square" lIns="53340" tIns="53340" rIns="53340" bIns="53340" numCol="1" spcCol="1270" anchor="t" anchorCtr="0">
            <a:noAutofit/>
          </a:bodyPr>
          <a:lstStyle/>
          <a:p>
            <a:pPr marL="285750" marR="0" lvl="0" indent="-285750" algn="l" defTabSz="914400" rtl="0" eaLnBrk="1" fontAlgn="auto" latinLnBrk="0" hangingPunct="1">
              <a:lnSpc>
                <a:spcPct val="114000"/>
              </a:lnSpc>
              <a:spcBef>
                <a:spcPts val="0"/>
              </a:spcBef>
              <a:spcAft>
                <a:spcPts val="0"/>
              </a:spcAft>
              <a:buClr>
                <a:srgbClr val="FEF4F6"/>
              </a:buClr>
              <a:buSzTx/>
              <a:buFont typeface="Arial" panose="020B0604020202020204" pitchFamily="34" charset="0"/>
              <a:buChar char="•"/>
              <a:tabLst/>
              <a:defRPr/>
            </a:pPr>
            <a:r>
              <a:rPr kumimoji="0" lang="en-US" sz="2200" b="0" i="0" u="none" strike="noStrike" kern="1200" cap="none" spc="0" normalizeH="0" baseline="0" noProof="0" dirty="0">
                <a:ln>
                  <a:noFill/>
                </a:ln>
                <a:solidFill>
                  <a:prstClr val="white"/>
                </a:solidFill>
                <a:effectLst/>
                <a:uLnTx/>
                <a:uFillTx/>
                <a:latin typeface="Calibri" panose="020F0502020204030204"/>
                <a:ea typeface="+mn-ea"/>
                <a:cs typeface="+mn-cs"/>
              </a:rPr>
              <a:t>Allity</a:t>
            </a:r>
            <a:br>
              <a:rPr kumimoji="0" lang="en-US" sz="22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2200" b="0" i="0" u="none" strike="noStrike" kern="1200" cap="none" spc="0" normalizeH="0" baseline="0" noProof="0" dirty="0">
                <a:ln>
                  <a:noFill/>
                </a:ln>
                <a:solidFill>
                  <a:prstClr val="white"/>
                </a:solidFill>
                <a:effectLst/>
                <a:uLnTx/>
                <a:uFillTx/>
                <a:latin typeface="Calibri" panose="020F0502020204030204"/>
                <a:ea typeface="+mn-ea"/>
                <a:cs typeface="+mn-cs"/>
              </a:rPr>
              <a:t>(</a:t>
            </a:r>
            <a:r>
              <a:rPr kumimoji="0" lang="en-US" sz="2200" b="0" i="1" u="none" strike="noStrike" kern="1200" cap="none" spc="0" normalizeH="0" baseline="0" noProof="0" dirty="0">
                <a:ln>
                  <a:noFill/>
                </a:ln>
                <a:solidFill>
                  <a:prstClr val="white"/>
                </a:solidFill>
                <a:effectLst/>
                <a:uLnTx/>
                <a:uFillTx/>
                <a:latin typeface="Calibri" panose="020F0502020204030204"/>
                <a:ea typeface="+mn-ea"/>
                <a:cs typeface="+mn-cs"/>
              </a:rPr>
              <a:t>currently integrating</a:t>
            </a:r>
            <a:r>
              <a:rPr kumimoji="0" lang="en-US" sz="2200" b="0" i="0" u="none" strike="noStrike" kern="1200" cap="none" spc="0" normalizeH="0" baseline="0" noProof="0" dirty="0">
                <a:ln>
                  <a:noFill/>
                </a:ln>
                <a:solidFill>
                  <a:prstClr val="white"/>
                </a:solidFill>
                <a:effectLst/>
                <a:uLnTx/>
                <a:uFillTx/>
                <a:latin typeface="Calibri" panose="020F0502020204030204"/>
                <a:ea typeface="+mn-ea"/>
                <a:cs typeface="+mn-cs"/>
              </a:rPr>
              <a:t>)</a:t>
            </a:r>
          </a:p>
          <a:p>
            <a:pPr marL="285750" marR="0" lvl="0" indent="-285750" algn="l" defTabSz="914400" rtl="0" eaLnBrk="1" fontAlgn="auto" latinLnBrk="0" hangingPunct="1">
              <a:lnSpc>
                <a:spcPct val="114000"/>
              </a:lnSpc>
              <a:spcBef>
                <a:spcPts val="0"/>
              </a:spcBef>
              <a:spcAft>
                <a:spcPts val="0"/>
              </a:spcAft>
              <a:buClr>
                <a:srgbClr val="FEF4F6"/>
              </a:buClr>
              <a:buSzTx/>
              <a:buFont typeface="Arial" panose="020B0604020202020204" pitchFamily="34" charset="0"/>
              <a:buChar char="•"/>
              <a:tabLst/>
              <a:defRPr/>
            </a:pPr>
            <a:r>
              <a:rPr kumimoji="0" lang="en-US" sz="2200" b="0" i="0" u="none" strike="noStrike" kern="1200" cap="none" spc="0" normalizeH="0" baseline="0" noProof="0" dirty="0">
                <a:ln>
                  <a:noFill/>
                </a:ln>
                <a:solidFill>
                  <a:prstClr val="white"/>
                </a:solidFill>
                <a:effectLst/>
                <a:uLnTx/>
                <a:uFillTx/>
                <a:latin typeface="Calibri" panose="020F0502020204030204"/>
                <a:ea typeface="+mn-ea"/>
                <a:cs typeface="+mn-cs"/>
              </a:rPr>
              <a:t>Acacia Living Group </a:t>
            </a:r>
            <a:br>
              <a:rPr kumimoji="0" lang="en-US" sz="22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2200" b="0" i="0" u="none" strike="noStrike" kern="1200" cap="none" spc="0" normalizeH="0" baseline="0" noProof="0" dirty="0">
                <a:ln>
                  <a:noFill/>
                </a:ln>
                <a:solidFill>
                  <a:prstClr val="white"/>
                </a:solidFill>
                <a:effectLst/>
                <a:uLnTx/>
                <a:uFillTx/>
                <a:latin typeface="Calibri" panose="020F0502020204030204"/>
                <a:ea typeface="+mn-ea"/>
                <a:cs typeface="+mn-cs"/>
              </a:rPr>
              <a:t>(</a:t>
            </a:r>
            <a:r>
              <a:rPr kumimoji="0" lang="en-US" sz="2200" b="0" i="1" u="none" strike="noStrike" kern="1200" cap="none" spc="0" normalizeH="0" baseline="0" noProof="0" dirty="0">
                <a:ln>
                  <a:noFill/>
                </a:ln>
                <a:solidFill>
                  <a:prstClr val="white"/>
                </a:solidFill>
                <a:effectLst/>
                <a:uLnTx/>
                <a:uFillTx/>
                <a:latin typeface="Calibri" panose="020F0502020204030204"/>
                <a:ea typeface="+mn-ea"/>
                <a:cs typeface="+mn-cs"/>
              </a:rPr>
              <a:t>currently integrating</a:t>
            </a:r>
            <a:r>
              <a:rPr kumimoji="0" lang="en-US" sz="2200" b="0" i="0" u="none" strike="noStrike" kern="1200" cap="none" spc="0" normalizeH="0" baseline="0" noProof="0" dirty="0">
                <a:ln>
                  <a:noFill/>
                </a:ln>
                <a:solidFill>
                  <a:prstClr val="white"/>
                </a:solidFill>
                <a:effectLst/>
                <a:uLnTx/>
                <a:uFillTx/>
                <a:latin typeface="Calibri" panose="020F0502020204030204"/>
                <a:ea typeface="+mn-ea"/>
                <a:cs typeface="+mn-cs"/>
              </a:rPr>
              <a:t>)</a:t>
            </a:r>
          </a:p>
          <a:p>
            <a:pPr marL="285750" marR="0" lvl="0" indent="-285750" algn="l" defTabSz="914400" rtl="0" eaLnBrk="1" fontAlgn="auto" latinLnBrk="0" hangingPunct="1">
              <a:lnSpc>
                <a:spcPct val="114000"/>
              </a:lnSpc>
              <a:spcBef>
                <a:spcPts val="0"/>
              </a:spcBef>
              <a:spcAft>
                <a:spcPts val="0"/>
              </a:spcAft>
              <a:buClr>
                <a:srgbClr val="FEF4F6"/>
              </a:buClr>
              <a:buSzTx/>
              <a:buFont typeface="Arial" panose="020B0604020202020204" pitchFamily="34" charset="0"/>
              <a:buChar char="•"/>
              <a:tabLst/>
              <a:defRPr/>
            </a:pPr>
            <a:r>
              <a:rPr kumimoji="0" lang="en-US" sz="2200" b="0" i="0" u="none" strike="noStrike" kern="1200" cap="none" spc="0" normalizeH="0" baseline="0" noProof="0" dirty="0">
                <a:ln>
                  <a:noFill/>
                </a:ln>
                <a:solidFill>
                  <a:prstClr val="white"/>
                </a:solidFill>
                <a:effectLst/>
                <a:uLnTx/>
                <a:uFillTx/>
                <a:latin typeface="Calibri" panose="020F0502020204030204"/>
                <a:ea typeface="+mn-ea"/>
                <a:cs typeface="+mn-cs"/>
              </a:rPr>
              <a:t>Your Choice Homecare</a:t>
            </a:r>
          </a:p>
          <a:p>
            <a:pPr marL="285750" marR="0" lvl="0" indent="-285750" algn="l" defTabSz="914400" rtl="0" eaLnBrk="1" fontAlgn="auto" latinLnBrk="0" hangingPunct="1">
              <a:lnSpc>
                <a:spcPct val="114000"/>
              </a:lnSpc>
              <a:spcBef>
                <a:spcPts val="0"/>
              </a:spcBef>
              <a:spcAft>
                <a:spcPts val="0"/>
              </a:spcAft>
              <a:buClr>
                <a:srgbClr val="FEF4F6"/>
              </a:buClr>
              <a:buSzTx/>
              <a:buFont typeface="Arial" panose="020B0604020202020204" pitchFamily="34" charset="0"/>
              <a:buChar char="•"/>
              <a:tabLst/>
              <a:defRPr/>
            </a:pPr>
            <a:r>
              <a:rPr kumimoji="0" lang="en-US" sz="2200" b="0" i="0" u="none" strike="noStrike" kern="1200" cap="none" spc="0" normalizeH="0" baseline="0" noProof="0" dirty="0">
                <a:ln>
                  <a:noFill/>
                </a:ln>
                <a:solidFill>
                  <a:prstClr val="white"/>
                </a:solidFill>
                <a:effectLst/>
                <a:uLnTx/>
                <a:uFillTx/>
                <a:latin typeface="Calibri" panose="020F0502020204030204"/>
                <a:ea typeface="+mn-ea"/>
                <a:cs typeface="+mn-cs"/>
              </a:rPr>
              <a:t>Altura Learning</a:t>
            </a:r>
          </a:p>
          <a:p>
            <a:pPr marL="285750" marR="0" lvl="0" indent="-285750" algn="l" defTabSz="914400" rtl="0" eaLnBrk="1" fontAlgn="auto" latinLnBrk="0" hangingPunct="1">
              <a:lnSpc>
                <a:spcPct val="114000"/>
              </a:lnSpc>
              <a:spcBef>
                <a:spcPts val="0"/>
              </a:spcBef>
              <a:spcAft>
                <a:spcPts val="0"/>
              </a:spcAft>
              <a:buClr>
                <a:srgbClr val="FEF4F6"/>
              </a:buClr>
              <a:buSzTx/>
              <a:buFont typeface="Arial" panose="020B0604020202020204" pitchFamily="34" charset="0"/>
              <a:buChar char="•"/>
              <a:tabLst/>
              <a:defRPr/>
            </a:pPr>
            <a:r>
              <a:rPr kumimoji="0" lang="en-US" sz="2200" b="0" i="0" u="none" strike="noStrike" kern="1200" cap="none" spc="0" normalizeH="0" baseline="0" noProof="0" dirty="0">
                <a:ln>
                  <a:noFill/>
                </a:ln>
                <a:solidFill>
                  <a:prstClr val="white"/>
                </a:solidFill>
                <a:effectLst/>
                <a:uLnTx/>
                <a:uFillTx/>
                <a:latin typeface="Calibri" panose="020F0502020204030204"/>
                <a:ea typeface="+mn-ea"/>
                <a:cs typeface="+mn-cs"/>
              </a:rPr>
              <a:t>RDNS New Zealand</a:t>
            </a:r>
          </a:p>
          <a:p>
            <a:pPr marL="285750" marR="0" lvl="0" indent="-285750" algn="l" defTabSz="914400" rtl="0" eaLnBrk="1" fontAlgn="auto" latinLnBrk="0" hangingPunct="1">
              <a:lnSpc>
                <a:spcPct val="114000"/>
              </a:lnSpc>
              <a:spcBef>
                <a:spcPts val="0"/>
              </a:spcBef>
              <a:spcAft>
                <a:spcPts val="0"/>
              </a:spcAft>
              <a:buClr>
                <a:srgbClr val="FEF4F6"/>
              </a:buClr>
              <a:buSzTx/>
              <a:buFont typeface="Arial" panose="020B0604020202020204" pitchFamily="34" charset="0"/>
              <a:buChar char="•"/>
              <a:tabLst/>
              <a:defRPr/>
            </a:pPr>
            <a:r>
              <a:rPr kumimoji="0" lang="en-US" sz="2200" b="0" i="0" u="none" strike="noStrike" kern="1200" cap="none" spc="0" normalizeH="0" baseline="0" noProof="0" dirty="0">
                <a:ln>
                  <a:noFill/>
                </a:ln>
                <a:solidFill>
                  <a:prstClr val="white"/>
                </a:solidFill>
                <a:effectLst/>
                <a:uLnTx/>
                <a:uFillTx/>
                <a:latin typeface="Calibri" panose="020F0502020204030204"/>
                <a:ea typeface="+mn-ea"/>
                <a:cs typeface="+mn-cs"/>
              </a:rPr>
              <a:t>RDNS Hong Kong</a:t>
            </a:r>
          </a:p>
          <a:p>
            <a:pPr marL="0" marR="0" lvl="0" indent="0" algn="ctr" defTabSz="914400" rtl="0" eaLnBrk="1" fontAlgn="auto" latinLnBrk="0" hangingPunct="1">
              <a:lnSpc>
                <a:spcPct val="100000"/>
              </a:lnSpc>
              <a:spcBef>
                <a:spcPts val="600"/>
              </a:spcBef>
              <a:spcAft>
                <a:spcPts val="0"/>
              </a:spcAft>
              <a:buClr>
                <a:srgbClr val="F59925"/>
              </a:buClr>
              <a:buSzTx/>
              <a:buFontTx/>
              <a:buNone/>
              <a:tabLst/>
              <a:defRPr/>
            </a:pPr>
            <a:endParaRPr kumimoji="0" lang="en-US" sz="1400" b="1" i="0" u="none" strike="noStrike" kern="1200" cap="none" spc="0" normalizeH="0" baseline="0" noProof="0" dirty="0">
              <a:ln>
                <a:noFill/>
              </a:ln>
              <a:solidFill>
                <a:srgbClr val="6F6F6F"/>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600"/>
              </a:spcBef>
              <a:spcAft>
                <a:spcPts val="0"/>
              </a:spcAft>
              <a:buClr>
                <a:srgbClr val="F59925"/>
              </a:buClr>
              <a:buSzTx/>
              <a:buFontTx/>
              <a:buNone/>
              <a:tabLst/>
              <a:defRPr/>
            </a:pPr>
            <a:endParaRPr kumimoji="0" lang="en-US" sz="1400" b="1" i="0" u="none" strike="noStrike" kern="1200" cap="none" spc="0" normalizeH="0" baseline="0" noProof="0" dirty="0">
              <a:ln>
                <a:noFill/>
              </a:ln>
              <a:solidFill>
                <a:srgbClr val="6F6F6F"/>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600"/>
              </a:spcBef>
              <a:spcAft>
                <a:spcPts val="0"/>
              </a:spcAft>
              <a:buClr>
                <a:srgbClr val="F59925"/>
              </a:buClr>
              <a:buSzTx/>
              <a:buFontTx/>
              <a:buNone/>
              <a:tabLst/>
              <a:defRPr/>
            </a:pPr>
            <a:endParaRPr kumimoji="0" lang="en-US" sz="1400" b="1" i="0" u="none" strike="noStrike" kern="1200" cap="none" spc="0" normalizeH="0" baseline="0" noProof="0" dirty="0">
              <a:ln>
                <a:noFill/>
              </a:ln>
              <a:solidFill>
                <a:srgbClr val="6F6F6F"/>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600"/>
              </a:spcBef>
              <a:spcAft>
                <a:spcPts val="0"/>
              </a:spcAft>
              <a:buClr>
                <a:srgbClr val="F59925"/>
              </a:buClr>
              <a:buSzTx/>
              <a:buFontTx/>
              <a:buNone/>
              <a:tabLst/>
              <a:defRPr/>
            </a:pPr>
            <a:endParaRPr kumimoji="0" lang="en-US" sz="1400" b="1" i="0" u="none" strike="noStrike" kern="1200" cap="none" spc="0" normalizeH="0" baseline="0" noProof="0" dirty="0">
              <a:ln>
                <a:noFill/>
              </a:ln>
              <a:solidFill>
                <a:srgbClr val="6F6F6F"/>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600"/>
              </a:spcBef>
              <a:spcAft>
                <a:spcPts val="0"/>
              </a:spcAft>
              <a:buClr>
                <a:srgbClr val="F59925"/>
              </a:buClr>
              <a:buSzTx/>
              <a:buFontTx/>
              <a:buNone/>
              <a:tabLst/>
              <a:defRPr/>
            </a:pPr>
            <a:endParaRPr kumimoji="0" lang="en-US" sz="1400" b="1" i="0" u="none" strike="noStrike" kern="1200" cap="none" spc="0" normalizeH="0" baseline="0" noProof="0" dirty="0">
              <a:ln>
                <a:noFill/>
              </a:ln>
              <a:solidFill>
                <a:srgbClr val="6F6F6F"/>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600"/>
              </a:spcBef>
              <a:spcAft>
                <a:spcPts val="0"/>
              </a:spcAft>
              <a:buClr>
                <a:srgbClr val="F59925"/>
              </a:buClr>
              <a:buSzTx/>
              <a:buFontTx/>
              <a:buNone/>
              <a:tabLst/>
              <a:defRPr/>
            </a:pPr>
            <a:endParaRPr kumimoji="0" lang="en-US" sz="1400" b="1" i="0" u="none" strike="noStrike" kern="1200" cap="none" spc="0" normalizeH="0" baseline="0" noProof="0" dirty="0">
              <a:ln>
                <a:noFill/>
              </a:ln>
              <a:solidFill>
                <a:srgbClr val="6F6F6F"/>
              </a:solidFill>
              <a:effectLst/>
              <a:uLnTx/>
              <a:uFillTx/>
              <a:latin typeface="Calibri" panose="020F0502020204030204"/>
              <a:ea typeface="+mn-ea"/>
              <a:cs typeface="+mn-cs"/>
            </a:endParaRPr>
          </a:p>
          <a:p>
            <a:pPr marL="0" marR="0" lvl="0" indent="0" algn="ctr" defTabSz="622300" rtl="0" eaLnBrk="1" fontAlgn="auto" latinLnBrk="0" hangingPunct="1">
              <a:lnSpc>
                <a:spcPct val="90000"/>
              </a:lnSpc>
              <a:spcBef>
                <a:spcPct val="0"/>
              </a:spcBef>
              <a:spcAft>
                <a:spcPct val="35000"/>
              </a:spcAft>
              <a:buClrTx/>
              <a:buSzTx/>
              <a:buFontTx/>
              <a:buNone/>
              <a:tabLst/>
              <a:defRPr/>
            </a:pPr>
            <a:endParaRPr kumimoji="0" lang="en-AU" sz="1400" b="0" i="0" u="none" strike="noStrike" kern="1200" cap="none" spc="0" normalizeH="0" baseline="0" noProof="0" dirty="0">
              <a:ln>
                <a:noFill/>
              </a:ln>
              <a:solidFill>
                <a:srgbClr val="6F6F6F"/>
              </a:solidFill>
              <a:effectLst/>
              <a:uLnTx/>
              <a:uFillTx/>
              <a:latin typeface="Calibri" panose="020F0502020204030204"/>
              <a:ea typeface="+mn-ea"/>
              <a:cs typeface="+mn-cs"/>
            </a:endParaRPr>
          </a:p>
        </p:txBody>
      </p:sp>
      <p:pic>
        <p:nvPicPr>
          <p:cNvPr id="31" name="Graphic 30" descr="Receiver with solid fill">
            <a:extLst>
              <a:ext uri="{FF2B5EF4-FFF2-40B4-BE49-F238E27FC236}">
                <a16:creationId xmlns:a16="http://schemas.microsoft.com/office/drawing/2014/main" id="{B33F1167-1200-408C-8FDA-838CC0336C9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76440" y="4256345"/>
            <a:ext cx="494731" cy="494731"/>
          </a:xfrm>
          <a:prstGeom prst="rect">
            <a:avLst/>
          </a:prstGeom>
        </p:spPr>
      </p:pic>
      <p:pic>
        <p:nvPicPr>
          <p:cNvPr id="35" name="Graphic 34">
            <a:extLst>
              <a:ext uri="{FF2B5EF4-FFF2-40B4-BE49-F238E27FC236}">
                <a16:creationId xmlns:a16="http://schemas.microsoft.com/office/drawing/2014/main" id="{1229573D-1748-454C-96D0-AF1C38CBF817}"/>
              </a:ext>
            </a:extLst>
          </p:cNvPr>
          <p:cNvPicPr>
            <a:picLocks noChangeAspect="1"/>
          </p:cNvPicPr>
          <p:nvPr/>
        </p:nvPicPr>
        <p:blipFill>
          <a:blip r:embed="rId5">
            <a:clrChange>
              <a:clrFrom>
                <a:srgbClr val="F7F3F3"/>
              </a:clrFrom>
              <a:clrTo>
                <a:srgbClr val="F7F3F3">
                  <a:alpha val="0"/>
                </a:srgbClr>
              </a:clrTo>
            </a:clrChange>
            <a:extLst>
              <a:ext uri="{28A0092B-C50C-407E-A947-70E740481C1C}">
                <a14:useLocalDpi xmlns:a14="http://schemas.microsoft.com/office/drawing/2010/main" val="0"/>
              </a:ext>
            </a:extLst>
          </a:blip>
          <a:srcRect/>
          <a:stretch/>
        </p:blipFill>
        <p:spPr>
          <a:xfrm>
            <a:off x="4371595" y="4272256"/>
            <a:ext cx="625072" cy="466242"/>
          </a:xfrm>
          <a:prstGeom prst="rect">
            <a:avLst/>
          </a:prstGeom>
        </p:spPr>
      </p:pic>
      <p:pic>
        <p:nvPicPr>
          <p:cNvPr id="37" name="Picture 36">
            <a:extLst>
              <a:ext uri="{FF2B5EF4-FFF2-40B4-BE49-F238E27FC236}">
                <a16:creationId xmlns:a16="http://schemas.microsoft.com/office/drawing/2014/main" id="{6ECF9A14-DD2F-4F3E-8D9F-B5A798D2D824}"/>
              </a:ext>
            </a:extLst>
          </p:cNvPr>
          <p:cNvPicPr>
            <a:picLocks noChangeAspect="1"/>
          </p:cNvPicPr>
          <p:nvPr/>
        </p:nvPicPr>
        <p:blipFill>
          <a:blip r:embed="rId6">
            <a:clrChange>
              <a:clrFrom>
                <a:srgbClr val="F7F3F3"/>
              </a:clrFrom>
              <a:clrTo>
                <a:srgbClr val="F7F3F3">
                  <a:alpha val="0"/>
                </a:srgbClr>
              </a:clrTo>
            </a:clrChange>
          </a:blip>
          <a:stretch>
            <a:fillRect/>
          </a:stretch>
        </p:blipFill>
        <p:spPr>
          <a:xfrm>
            <a:off x="1727999" y="4278889"/>
            <a:ext cx="581025" cy="481013"/>
          </a:xfrm>
          <a:prstGeom prst="rect">
            <a:avLst/>
          </a:prstGeom>
        </p:spPr>
      </p:pic>
      <p:pic>
        <p:nvPicPr>
          <p:cNvPr id="38" name="Picture 37">
            <a:extLst>
              <a:ext uri="{FF2B5EF4-FFF2-40B4-BE49-F238E27FC236}">
                <a16:creationId xmlns:a16="http://schemas.microsoft.com/office/drawing/2014/main" id="{7534BA45-3871-4C79-907A-3EEBF20650D5}"/>
              </a:ext>
            </a:extLst>
          </p:cNvPr>
          <p:cNvPicPr>
            <a:picLocks noChangeAspect="1"/>
          </p:cNvPicPr>
          <p:nvPr/>
        </p:nvPicPr>
        <p:blipFill>
          <a:blip r:embed="rId7">
            <a:clrChange>
              <a:clrFrom>
                <a:srgbClr val="FAF7F7"/>
              </a:clrFrom>
              <a:clrTo>
                <a:srgbClr val="FAF7F7">
                  <a:alpha val="0"/>
                </a:srgbClr>
              </a:clrTo>
            </a:clrChange>
          </a:blip>
          <a:stretch>
            <a:fillRect/>
          </a:stretch>
        </p:blipFill>
        <p:spPr>
          <a:xfrm>
            <a:off x="1727999" y="1766321"/>
            <a:ext cx="714703" cy="520304"/>
          </a:xfrm>
          <a:prstGeom prst="rect">
            <a:avLst/>
          </a:prstGeom>
        </p:spPr>
      </p:pic>
      <p:pic>
        <p:nvPicPr>
          <p:cNvPr id="39" name="Picture 38">
            <a:extLst>
              <a:ext uri="{FF2B5EF4-FFF2-40B4-BE49-F238E27FC236}">
                <a16:creationId xmlns:a16="http://schemas.microsoft.com/office/drawing/2014/main" id="{214B6B1D-78FC-4F93-8FBB-5FC1DFB9612C}"/>
              </a:ext>
            </a:extLst>
          </p:cNvPr>
          <p:cNvPicPr>
            <a:picLocks noChangeAspect="1"/>
          </p:cNvPicPr>
          <p:nvPr/>
        </p:nvPicPr>
        <p:blipFill>
          <a:blip r:embed="rId8">
            <a:clrChange>
              <a:clrFrom>
                <a:srgbClr val="FAF7F7"/>
              </a:clrFrom>
              <a:clrTo>
                <a:srgbClr val="FAF7F7">
                  <a:alpha val="0"/>
                </a:srgbClr>
              </a:clrTo>
            </a:clrChange>
          </a:blip>
          <a:stretch>
            <a:fillRect/>
          </a:stretch>
        </p:blipFill>
        <p:spPr>
          <a:xfrm>
            <a:off x="6914884" y="1778584"/>
            <a:ext cx="822113" cy="495778"/>
          </a:xfrm>
          <a:prstGeom prst="rect">
            <a:avLst/>
          </a:prstGeom>
        </p:spPr>
      </p:pic>
      <p:pic>
        <p:nvPicPr>
          <p:cNvPr id="40" name="Picture 39">
            <a:extLst>
              <a:ext uri="{FF2B5EF4-FFF2-40B4-BE49-F238E27FC236}">
                <a16:creationId xmlns:a16="http://schemas.microsoft.com/office/drawing/2014/main" id="{901F8A97-E888-4764-9CF0-D4C015E9BBF3}"/>
              </a:ext>
            </a:extLst>
          </p:cNvPr>
          <p:cNvPicPr>
            <a:picLocks noChangeAspect="1"/>
          </p:cNvPicPr>
          <p:nvPr/>
        </p:nvPicPr>
        <p:blipFill>
          <a:blip r:embed="rId9">
            <a:clrChange>
              <a:clrFrom>
                <a:srgbClr val="FAF7F7"/>
              </a:clrFrom>
              <a:clrTo>
                <a:srgbClr val="FAF7F7">
                  <a:alpha val="0"/>
                </a:srgbClr>
              </a:clrTo>
            </a:clrChange>
          </a:blip>
          <a:stretch>
            <a:fillRect/>
          </a:stretch>
        </p:blipFill>
        <p:spPr>
          <a:xfrm>
            <a:off x="4355620" y="1790819"/>
            <a:ext cx="657023" cy="535557"/>
          </a:xfrm>
          <a:prstGeom prst="rect">
            <a:avLst/>
          </a:prstGeom>
        </p:spPr>
      </p:pic>
      <p:pic>
        <p:nvPicPr>
          <p:cNvPr id="6" name="Picture 5">
            <a:extLst>
              <a:ext uri="{FF2B5EF4-FFF2-40B4-BE49-F238E27FC236}">
                <a16:creationId xmlns:a16="http://schemas.microsoft.com/office/drawing/2014/main" id="{BF1DA24B-CD00-4DBE-ABC1-7A4AEACF4369}"/>
              </a:ext>
            </a:extLst>
          </p:cNvPr>
          <p:cNvPicPr>
            <a:picLocks noChangeAspect="1"/>
          </p:cNvPicPr>
          <p:nvPr/>
        </p:nvPicPr>
        <p:blipFill>
          <a:blip r:embed="rId10"/>
          <a:stretch>
            <a:fillRect/>
          </a:stretch>
        </p:blipFill>
        <p:spPr>
          <a:xfrm>
            <a:off x="10246646" y="33640"/>
            <a:ext cx="1947907" cy="1880219"/>
          </a:xfrm>
          <a:prstGeom prst="rect">
            <a:avLst/>
          </a:prstGeom>
        </p:spPr>
      </p:pic>
      <p:sp>
        <p:nvSpPr>
          <p:cNvPr id="36" name="TextBox 35">
            <a:extLst>
              <a:ext uri="{FF2B5EF4-FFF2-40B4-BE49-F238E27FC236}">
                <a16:creationId xmlns:a16="http://schemas.microsoft.com/office/drawing/2014/main" id="{6A3BA57E-5CAE-440D-B7E5-7BA024338FB4}"/>
              </a:ext>
            </a:extLst>
          </p:cNvPr>
          <p:cNvSpPr txBox="1"/>
          <p:nvPr/>
        </p:nvSpPr>
        <p:spPr>
          <a:xfrm>
            <a:off x="8840259" y="1940914"/>
            <a:ext cx="3351741" cy="886397"/>
          </a:xfrm>
          <a:prstGeom prst="rect">
            <a:avLst/>
          </a:prstGeom>
          <a:noFill/>
        </p:spPr>
        <p:txBody>
          <a:bodyPr wrap="square">
            <a:sp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AU" sz="2400" b="1" i="0" u="none" strike="noStrike" kern="1200" cap="none" spc="0" normalizeH="0" baseline="0" noProof="0" dirty="0">
                <a:ln>
                  <a:noFill/>
                </a:ln>
                <a:solidFill>
                  <a:prstClr val="white"/>
                </a:solidFill>
                <a:effectLst/>
                <a:uLnTx/>
                <a:uFillTx/>
                <a:latin typeface="Calibri" panose="020F0502020204030204"/>
                <a:ea typeface="+mn-ea"/>
                <a:cs typeface="+mn-cs"/>
              </a:rPr>
              <a:t>Part of the </a:t>
            </a:r>
          </a:p>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AU" sz="2400" b="1" i="0" u="none" strike="noStrike" kern="1200" cap="none" spc="0" normalizeH="0" baseline="0" noProof="0" dirty="0">
                <a:ln>
                  <a:noFill/>
                </a:ln>
                <a:solidFill>
                  <a:prstClr val="white"/>
                </a:solidFill>
                <a:effectLst/>
                <a:uLnTx/>
                <a:uFillTx/>
                <a:latin typeface="Calibri" panose="020F0502020204030204"/>
                <a:ea typeface="+mn-ea"/>
                <a:cs typeface="+mn-cs"/>
              </a:rPr>
              <a:t>Bolton Clarke Group</a:t>
            </a:r>
            <a:endPar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70156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A081562-428B-4FCE-66D3-376F9001D420}"/>
              </a:ext>
            </a:extLst>
          </p:cNvPr>
          <p:cNvSpPr/>
          <p:nvPr/>
        </p:nvSpPr>
        <p:spPr>
          <a:xfrm>
            <a:off x="630936" y="639520"/>
            <a:ext cx="3429000" cy="1719072"/>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800" kern="1200">
                <a:solidFill>
                  <a:schemeClr val="tx1"/>
                </a:solidFill>
                <a:latin typeface="+mj-lt"/>
                <a:ea typeface="+mj-ea"/>
                <a:cs typeface="+mj-cs"/>
              </a:rPr>
              <a:t>Challenges for implementation</a:t>
            </a:r>
          </a:p>
        </p:txBody>
      </p:sp>
      <p:sp>
        <p:nvSpPr>
          <p:cNvPr id="16"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1C19900-842D-72B3-FF4A-B129593B4BD0}"/>
              </a:ext>
            </a:extLst>
          </p:cNvPr>
          <p:cNvSpPr txBox="1"/>
          <p:nvPr/>
        </p:nvSpPr>
        <p:spPr>
          <a:xfrm>
            <a:off x="675858" y="5835950"/>
            <a:ext cx="3429000" cy="765060"/>
          </a:xfrm>
          <a:prstGeom prst="rect">
            <a:avLst/>
          </a:prstGeom>
        </p:spPr>
        <p:txBody>
          <a:bodyPr vert="horz" lIns="91440" tIns="45720" rIns="91440" bIns="45720" rtlCol="0" anchor="t">
            <a:normAutofit/>
          </a:bodyPr>
          <a:lstStyle/>
          <a:p>
            <a:pPr>
              <a:lnSpc>
                <a:spcPct val="90000"/>
              </a:lnSpc>
              <a:spcAft>
                <a:spcPts val="600"/>
              </a:spcAft>
            </a:pPr>
            <a:r>
              <a:rPr lang="en-US" sz="1400" dirty="0"/>
              <a:t>Ref: Mellor B. Nature. 2008; 453</a:t>
            </a:r>
          </a:p>
        </p:txBody>
      </p:sp>
      <p:pic>
        <p:nvPicPr>
          <p:cNvPr id="4" name="Content Placeholder 3">
            <a:extLst>
              <a:ext uri="{FF2B5EF4-FFF2-40B4-BE49-F238E27FC236}">
                <a16:creationId xmlns:a16="http://schemas.microsoft.com/office/drawing/2014/main" id="{9CB564DA-011E-21F2-7B4D-19A8E0BD8E2A}"/>
              </a:ext>
            </a:extLst>
          </p:cNvPr>
          <p:cNvPicPr>
            <a:picLocks noGrp="1" noChangeAspect="1"/>
          </p:cNvPicPr>
          <p:nvPr>
            <p:ph idx="1"/>
          </p:nvPr>
        </p:nvPicPr>
        <p:blipFill>
          <a:blip r:embed="rId3"/>
          <a:stretch>
            <a:fillRect/>
          </a:stretch>
        </p:blipFill>
        <p:spPr>
          <a:xfrm>
            <a:off x="4654296" y="658881"/>
            <a:ext cx="6903720" cy="5540237"/>
          </a:xfrm>
          <a:prstGeom prst="rect">
            <a:avLst/>
          </a:prstGeom>
        </p:spPr>
      </p:pic>
      <p:sp>
        <p:nvSpPr>
          <p:cNvPr id="5" name="Rectangle 4">
            <a:extLst>
              <a:ext uri="{FF2B5EF4-FFF2-40B4-BE49-F238E27FC236}">
                <a16:creationId xmlns:a16="http://schemas.microsoft.com/office/drawing/2014/main" id="{FF0EBBFC-DFE9-471F-A5A6-B6A0611DDDC3}"/>
              </a:ext>
            </a:extLst>
          </p:cNvPr>
          <p:cNvSpPr/>
          <p:nvPr/>
        </p:nvSpPr>
        <p:spPr>
          <a:xfrm>
            <a:off x="592898" y="1268540"/>
            <a:ext cx="10797829" cy="1169551"/>
          </a:xfrm>
          <a:prstGeom prst="rect">
            <a:avLst/>
          </a:prstGeom>
        </p:spPr>
        <p:txBody>
          <a:bodyPr wrap="square">
            <a:spAutoFit/>
          </a:bodyPr>
          <a:lstStyle/>
          <a:p>
            <a:pPr>
              <a:spcAft>
                <a:spcPts val="600"/>
              </a:spcAft>
            </a:pPr>
            <a:endParaRPr lang="en-US" sz="2000" dirty="0"/>
          </a:p>
          <a:p>
            <a:pPr>
              <a:spcAft>
                <a:spcPts val="600"/>
              </a:spcAft>
            </a:pPr>
            <a:endParaRPr lang="en-US" sz="2000" dirty="0"/>
          </a:p>
          <a:p>
            <a:pPr marL="342900" indent="-342900">
              <a:spcAft>
                <a:spcPts val="600"/>
              </a:spcAft>
              <a:buFont typeface="Arial" panose="020B0604020202020204" pitchFamily="34" charset="0"/>
              <a:buChar char="•"/>
            </a:pPr>
            <a:endParaRPr lang="en-AU" sz="2000" dirty="0"/>
          </a:p>
        </p:txBody>
      </p:sp>
      <p:pic>
        <p:nvPicPr>
          <p:cNvPr id="7" name="Picture 6">
            <a:extLst>
              <a:ext uri="{FF2B5EF4-FFF2-40B4-BE49-F238E27FC236}">
                <a16:creationId xmlns:a16="http://schemas.microsoft.com/office/drawing/2014/main" id="{DE8DA50B-BAAE-47D4-9D66-63DE9F320A5E}"/>
              </a:ext>
            </a:extLst>
          </p:cNvPr>
          <p:cNvPicPr>
            <a:picLocks noChangeAspect="1"/>
          </p:cNvPicPr>
          <p:nvPr/>
        </p:nvPicPr>
        <p:blipFill rotWithShape="1">
          <a:blip r:embed="rId4"/>
          <a:srcRect r="54064"/>
          <a:stretch/>
        </p:blipFill>
        <p:spPr>
          <a:xfrm>
            <a:off x="10292346" y="0"/>
            <a:ext cx="1815108" cy="986187"/>
          </a:xfrm>
          <a:prstGeom prst="rect">
            <a:avLst/>
          </a:prstGeom>
        </p:spPr>
      </p:pic>
    </p:spTree>
    <p:extLst>
      <p:ext uri="{BB962C8B-B14F-4D97-AF65-F5344CB8AC3E}">
        <p14:creationId xmlns:p14="http://schemas.microsoft.com/office/powerpoint/2010/main" val="42803175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0EBBFC-DFE9-471F-A5A6-B6A0611DDDC3}"/>
              </a:ext>
            </a:extLst>
          </p:cNvPr>
          <p:cNvSpPr/>
          <p:nvPr/>
        </p:nvSpPr>
        <p:spPr>
          <a:xfrm>
            <a:off x="592898" y="1268540"/>
            <a:ext cx="10797829" cy="1169551"/>
          </a:xfrm>
          <a:prstGeom prst="rect">
            <a:avLst/>
          </a:prstGeom>
        </p:spPr>
        <p:txBody>
          <a:bodyPr wrap="square">
            <a:spAutoFit/>
          </a:bodyPr>
          <a:lstStyle/>
          <a:p>
            <a:pPr>
              <a:spcAft>
                <a:spcPts val="600"/>
              </a:spcAft>
            </a:pPr>
            <a:endParaRPr lang="en-US" sz="2000" dirty="0"/>
          </a:p>
          <a:p>
            <a:pPr>
              <a:spcAft>
                <a:spcPts val="600"/>
              </a:spcAft>
            </a:pPr>
            <a:endParaRPr lang="en-US" sz="2000" dirty="0"/>
          </a:p>
          <a:p>
            <a:pPr marL="342900" indent="-342900">
              <a:spcAft>
                <a:spcPts val="600"/>
              </a:spcAft>
              <a:buFont typeface="Arial" panose="020B0604020202020204" pitchFamily="34" charset="0"/>
              <a:buChar char="•"/>
            </a:pPr>
            <a:endParaRPr lang="en-AU" sz="2000" dirty="0"/>
          </a:p>
        </p:txBody>
      </p:sp>
      <p:pic>
        <p:nvPicPr>
          <p:cNvPr id="7" name="Picture 6">
            <a:extLst>
              <a:ext uri="{FF2B5EF4-FFF2-40B4-BE49-F238E27FC236}">
                <a16:creationId xmlns:a16="http://schemas.microsoft.com/office/drawing/2014/main" id="{DE8DA50B-BAAE-47D4-9D66-63DE9F320A5E}"/>
              </a:ext>
            </a:extLst>
          </p:cNvPr>
          <p:cNvPicPr>
            <a:picLocks noChangeAspect="1"/>
          </p:cNvPicPr>
          <p:nvPr/>
        </p:nvPicPr>
        <p:blipFill rotWithShape="1">
          <a:blip r:embed="rId3"/>
          <a:srcRect r="54064"/>
          <a:stretch/>
        </p:blipFill>
        <p:spPr>
          <a:xfrm>
            <a:off x="10292346" y="0"/>
            <a:ext cx="1815108" cy="986187"/>
          </a:xfrm>
          <a:prstGeom prst="rect">
            <a:avLst/>
          </a:prstGeom>
        </p:spPr>
      </p:pic>
      <p:sp>
        <p:nvSpPr>
          <p:cNvPr id="9" name="TextBox 8">
            <a:extLst>
              <a:ext uri="{FF2B5EF4-FFF2-40B4-BE49-F238E27FC236}">
                <a16:creationId xmlns:a16="http://schemas.microsoft.com/office/drawing/2014/main" id="{01C19900-842D-72B3-FF4A-B129593B4BD0}"/>
              </a:ext>
            </a:extLst>
          </p:cNvPr>
          <p:cNvSpPr txBox="1"/>
          <p:nvPr/>
        </p:nvSpPr>
        <p:spPr>
          <a:xfrm>
            <a:off x="2896043" y="6008463"/>
            <a:ext cx="3376246" cy="253916"/>
          </a:xfrm>
          <a:prstGeom prst="rect">
            <a:avLst/>
          </a:prstGeom>
          <a:noFill/>
        </p:spPr>
        <p:txBody>
          <a:bodyPr wrap="square" rtlCol="0">
            <a:spAutoFit/>
          </a:bodyPr>
          <a:lstStyle/>
          <a:p>
            <a:r>
              <a:rPr lang="en-AU" sz="1050" i="1" dirty="0">
                <a:solidFill>
                  <a:schemeClr val="bg1"/>
                </a:solidFill>
              </a:rPr>
              <a:t>Mellor B. Nature. 2008; 453</a:t>
            </a:r>
          </a:p>
        </p:txBody>
      </p:sp>
      <p:pic>
        <p:nvPicPr>
          <p:cNvPr id="6" name="Content Placeholder 5">
            <a:extLst>
              <a:ext uri="{FF2B5EF4-FFF2-40B4-BE49-F238E27FC236}">
                <a16:creationId xmlns:a16="http://schemas.microsoft.com/office/drawing/2014/main" id="{C524D7EF-CBF0-207E-DD63-39860F81DA12}"/>
              </a:ext>
            </a:extLst>
          </p:cNvPr>
          <p:cNvPicPr>
            <a:picLocks noGrp="1" noChangeAspect="1"/>
          </p:cNvPicPr>
          <p:nvPr>
            <p:ph idx="1"/>
          </p:nvPr>
        </p:nvPicPr>
        <p:blipFill>
          <a:blip r:embed="rId4"/>
          <a:stretch>
            <a:fillRect/>
          </a:stretch>
        </p:blipFill>
        <p:spPr>
          <a:xfrm>
            <a:off x="1095024" y="493296"/>
            <a:ext cx="8650555" cy="6068042"/>
          </a:xfrm>
          <a:prstGeom prst="rect">
            <a:avLst/>
          </a:prstGeom>
        </p:spPr>
      </p:pic>
      <p:sp>
        <p:nvSpPr>
          <p:cNvPr id="10" name="TextBox 9">
            <a:extLst>
              <a:ext uri="{FF2B5EF4-FFF2-40B4-BE49-F238E27FC236}">
                <a16:creationId xmlns:a16="http://schemas.microsoft.com/office/drawing/2014/main" id="{1B9E8C67-9117-6F99-A9EF-66333A446E60}"/>
              </a:ext>
            </a:extLst>
          </p:cNvPr>
          <p:cNvSpPr txBox="1"/>
          <p:nvPr/>
        </p:nvSpPr>
        <p:spPr>
          <a:xfrm>
            <a:off x="8375538" y="5933984"/>
            <a:ext cx="3568379" cy="707886"/>
          </a:xfrm>
          <a:prstGeom prst="rect">
            <a:avLst/>
          </a:prstGeom>
          <a:noFill/>
        </p:spPr>
        <p:txBody>
          <a:bodyPr wrap="square" rtlCol="0">
            <a:spAutoFit/>
          </a:bodyPr>
          <a:lstStyle/>
          <a:p>
            <a:r>
              <a:rPr lang="en-US" sz="1000" dirty="0"/>
              <a:t>Meyer, C., Ogrin, R., Golenko, X., Cyarto, E., Paine, K., Walsh, W., Hutchinson, A., Lowthian, J. (2022). A co-designed fit-for-purpose implementation framework for aged care. Journal of Evaluation in Clinical Practice. 28 (3), 421-435. DOI: 10.1111/jep.13660</a:t>
            </a:r>
            <a:endParaRPr lang="en-AU" sz="1000" dirty="0"/>
          </a:p>
        </p:txBody>
      </p:sp>
    </p:spTree>
    <p:extLst>
      <p:ext uri="{BB962C8B-B14F-4D97-AF65-F5344CB8AC3E}">
        <p14:creationId xmlns:p14="http://schemas.microsoft.com/office/powerpoint/2010/main" val="2257787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1C04D9C5-D385-409D-BFF5-6F345EA90699}"/>
              </a:ext>
            </a:extLst>
          </p:cNvPr>
          <p:cNvSpPr/>
          <p:nvPr/>
        </p:nvSpPr>
        <p:spPr>
          <a:xfrm>
            <a:off x="630936" y="639520"/>
            <a:ext cx="3429000" cy="1719072"/>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5400" kern="1200" dirty="0">
                <a:solidFill>
                  <a:schemeClr val="tx1"/>
                </a:solidFill>
                <a:latin typeface="+mj-lt"/>
                <a:ea typeface="+mj-ea"/>
                <a:cs typeface="+mj-cs"/>
              </a:rPr>
              <a:t>AAG – Who are we?</a:t>
            </a:r>
          </a:p>
        </p:txBody>
      </p:sp>
      <p:sp>
        <p:nvSpPr>
          <p:cNvPr id="15"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F0EBBFC-DFE9-471F-A5A6-B6A0611DDDC3}"/>
              </a:ext>
            </a:extLst>
          </p:cNvPr>
          <p:cNvSpPr/>
          <p:nvPr/>
        </p:nvSpPr>
        <p:spPr>
          <a:xfrm>
            <a:off x="630936" y="2807208"/>
            <a:ext cx="3429000" cy="3410712"/>
          </a:xfrm>
          <a:prstGeom prst="rect">
            <a:avLst/>
          </a:prstGeom>
        </p:spPr>
        <p:txBody>
          <a:bodyPr vert="horz" lIns="91440" tIns="45720" rIns="91440" bIns="45720" rtlCol="0" anchor="t">
            <a:normAutofit/>
          </a:bodyPr>
          <a:lstStyle/>
          <a:p>
            <a:pPr marL="342900" indent="-228600">
              <a:lnSpc>
                <a:spcPct val="90000"/>
              </a:lnSpc>
              <a:spcAft>
                <a:spcPts val="600"/>
              </a:spcAft>
              <a:buFont typeface="Arial" panose="020B0604020202020204" pitchFamily="34" charset="0"/>
              <a:buChar char="•"/>
            </a:pPr>
            <a:r>
              <a:rPr lang="en-US" sz="1700" dirty="0"/>
              <a:t>Gerontology is the study of ageing and older adults</a:t>
            </a:r>
          </a:p>
          <a:p>
            <a:pPr indent="-228600">
              <a:lnSpc>
                <a:spcPct val="90000"/>
              </a:lnSpc>
              <a:spcAft>
                <a:spcPts val="600"/>
              </a:spcAft>
              <a:buFont typeface="Arial" panose="020B0604020202020204" pitchFamily="34" charset="0"/>
              <a:buChar char="•"/>
            </a:pPr>
            <a:endParaRPr lang="en-US" sz="1700" dirty="0"/>
          </a:p>
          <a:p>
            <a:pPr marL="342900" indent="-228600">
              <a:lnSpc>
                <a:spcPct val="90000"/>
              </a:lnSpc>
              <a:spcAft>
                <a:spcPts val="600"/>
              </a:spcAft>
              <a:buFont typeface="Arial" panose="020B0604020202020204" pitchFamily="34" charset="0"/>
              <a:buChar char="•"/>
            </a:pPr>
            <a:r>
              <a:rPr lang="en-US" sz="1700" dirty="0"/>
              <a:t>Independent and impartial Australian </a:t>
            </a:r>
            <a:r>
              <a:rPr lang="en-US" sz="1700" dirty="0" err="1"/>
              <a:t>organisation</a:t>
            </a:r>
            <a:r>
              <a:rPr lang="en-US" sz="1700" dirty="0"/>
              <a:t> with the purpose of improving the experience of ageing by connecting research, policy and practice </a:t>
            </a:r>
          </a:p>
          <a:p>
            <a:pPr marL="114300">
              <a:lnSpc>
                <a:spcPct val="90000"/>
              </a:lnSpc>
              <a:spcAft>
                <a:spcPts val="600"/>
              </a:spcAft>
            </a:pPr>
            <a:endParaRPr lang="en-US" sz="1700" dirty="0"/>
          </a:p>
          <a:p>
            <a:pPr marL="342900" indent="-228600">
              <a:lnSpc>
                <a:spcPct val="90000"/>
              </a:lnSpc>
              <a:spcAft>
                <a:spcPts val="600"/>
              </a:spcAft>
              <a:buFont typeface="Arial" panose="020B0604020202020204" pitchFamily="34" charset="0"/>
              <a:buChar char="•"/>
            </a:pPr>
            <a:r>
              <a:rPr lang="en-US" sz="1700" dirty="0"/>
              <a:t>AAG foundations were laid in 1962</a:t>
            </a:r>
          </a:p>
          <a:p>
            <a:pPr indent="-228600">
              <a:lnSpc>
                <a:spcPct val="90000"/>
              </a:lnSpc>
              <a:spcAft>
                <a:spcPts val="600"/>
              </a:spcAft>
              <a:buFont typeface="Arial" panose="020B0604020202020204" pitchFamily="34" charset="0"/>
              <a:buChar char="•"/>
            </a:pPr>
            <a:endParaRPr lang="en-US" sz="1700" dirty="0"/>
          </a:p>
          <a:p>
            <a:pPr marL="342900" indent="-228600">
              <a:lnSpc>
                <a:spcPct val="90000"/>
              </a:lnSpc>
              <a:spcAft>
                <a:spcPts val="600"/>
              </a:spcAft>
              <a:buFont typeface="Arial" panose="020B0604020202020204" pitchFamily="34" charset="0"/>
              <a:buChar char="•"/>
            </a:pPr>
            <a:endParaRPr lang="en-US" sz="1700" dirty="0"/>
          </a:p>
        </p:txBody>
      </p:sp>
      <p:pic>
        <p:nvPicPr>
          <p:cNvPr id="8" name="Picture 7" descr="A group of men in suits&#10;&#10;Description automatically generated">
            <a:extLst>
              <a:ext uri="{FF2B5EF4-FFF2-40B4-BE49-F238E27FC236}">
                <a16:creationId xmlns:a16="http://schemas.microsoft.com/office/drawing/2014/main" id="{C1F41E3F-DE08-FD06-F0AD-F97AE3CBC2C6}"/>
              </a:ext>
            </a:extLst>
          </p:cNvPr>
          <p:cNvPicPr>
            <a:picLocks noChangeAspect="1"/>
          </p:cNvPicPr>
          <p:nvPr/>
        </p:nvPicPr>
        <p:blipFill>
          <a:blip r:embed="rId3"/>
          <a:stretch>
            <a:fillRect/>
          </a:stretch>
        </p:blipFill>
        <p:spPr>
          <a:xfrm>
            <a:off x="4654296" y="1211180"/>
            <a:ext cx="6903720" cy="4435640"/>
          </a:xfrm>
          <a:prstGeom prst="rect">
            <a:avLst/>
          </a:prstGeom>
        </p:spPr>
      </p:pic>
      <p:pic>
        <p:nvPicPr>
          <p:cNvPr id="7" name="Picture 6">
            <a:extLst>
              <a:ext uri="{FF2B5EF4-FFF2-40B4-BE49-F238E27FC236}">
                <a16:creationId xmlns:a16="http://schemas.microsoft.com/office/drawing/2014/main" id="{DE8DA50B-BAAE-47D4-9D66-63DE9F320A5E}"/>
              </a:ext>
            </a:extLst>
          </p:cNvPr>
          <p:cNvPicPr>
            <a:picLocks noChangeAspect="1"/>
          </p:cNvPicPr>
          <p:nvPr/>
        </p:nvPicPr>
        <p:blipFill rotWithShape="1">
          <a:blip r:embed="rId4"/>
          <a:srcRect r="54064"/>
          <a:stretch/>
        </p:blipFill>
        <p:spPr>
          <a:xfrm>
            <a:off x="10292346" y="0"/>
            <a:ext cx="1815108" cy="986187"/>
          </a:xfrm>
          <a:prstGeom prst="rect">
            <a:avLst/>
          </a:prstGeom>
        </p:spPr>
      </p:pic>
    </p:spTree>
    <p:extLst>
      <p:ext uri="{BB962C8B-B14F-4D97-AF65-F5344CB8AC3E}">
        <p14:creationId xmlns:p14="http://schemas.microsoft.com/office/powerpoint/2010/main" val="7425863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A95671B-3CC6-4792-9114-B74FAEA22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1C04D9C5-D385-409D-BFF5-6F345EA90699}"/>
              </a:ext>
            </a:extLst>
          </p:cNvPr>
          <p:cNvSpPr/>
          <p:nvPr/>
        </p:nvSpPr>
        <p:spPr>
          <a:xfrm>
            <a:off x="1008184" y="174032"/>
            <a:ext cx="10175631" cy="1111843"/>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000" kern="1200">
                <a:solidFill>
                  <a:schemeClr val="tx1"/>
                </a:solidFill>
                <a:latin typeface="+mj-lt"/>
                <a:ea typeface="+mj-ea"/>
                <a:cs typeface="+mj-cs"/>
              </a:rPr>
              <a:t>Co-design framework</a:t>
            </a:r>
            <a:r>
              <a:rPr lang="en-US" sz="4000" i="1" kern="1200">
                <a:solidFill>
                  <a:schemeClr val="tx1"/>
                </a:solidFill>
                <a:latin typeface="+mj-lt"/>
                <a:ea typeface="+mj-ea"/>
                <a:cs typeface="+mj-cs"/>
              </a:rPr>
              <a:t> </a:t>
            </a:r>
            <a:endParaRPr lang="en-US" sz="4000" kern="1200">
              <a:solidFill>
                <a:schemeClr val="tx1"/>
              </a:solidFill>
              <a:latin typeface="+mj-lt"/>
              <a:ea typeface="+mj-ea"/>
              <a:cs typeface="+mj-cs"/>
            </a:endParaRPr>
          </a:p>
        </p:txBody>
      </p:sp>
      <p:sp>
        <p:nvSpPr>
          <p:cNvPr id="8" name="TextBox 7">
            <a:extLst>
              <a:ext uri="{FF2B5EF4-FFF2-40B4-BE49-F238E27FC236}">
                <a16:creationId xmlns:a16="http://schemas.microsoft.com/office/drawing/2014/main" id="{7474FAEC-A46C-583B-DE96-59B800543786}"/>
              </a:ext>
            </a:extLst>
          </p:cNvPr>
          <p:cNvSpPr txBox="1"/>
          <p:nvPr/>
        </p:nvSpPr>
        <p:spPr>
          <a:xfrm>
            <a:off x="7910111" y="5847321"/>
            <a:ext cx="3289789" cy="767904"/>
          </a:xfrm>
          <a:prstGeom prst="rect">
            <a:avLst/>
          </a:prstGeom>
        </p:spPr>
        <p:txBody>
          <a:bodyPr vert="horz" lIns="91440" tIns="45720" rIns="91440" bIns="45720" rtlCol="0" anchor="ctr">
            <a:normAutofit lnSpcReduction="10000"/>
          </a:bodyPr>
          <a:lstStyle/>
          <a:p>
            <a:pPr algn="ctr">
              <a:lnSpc>
                <a:spcPct val="90000"/>
              </a:lnSpc>
              <a:spcAft>
                <a:spcPts val="600"/>
              </a:spcAft>
            </a:pPr>
            <a:r>
              <a:rPr lang="en-US" sz="1000" dirty="0"/>
              <a:t>Ref: Meyer, C., Ogrin, R., Golenko, X., Cyarto, E., Paine, K., Walsh, W., Hutchinson, A., Lowthian, J. (2022). A co-designed fit-for-purpose implementation framework for aged care. Journal of Evaluation in Clinical Practice. 28 (3), 421-435. DOI: 10.1111/jep.13660</a:t>
            </a:r>
          </a:p>
        </p:txBody>
      </p:sp>
      <p:pic>
        <p:nvPicPr>
          <p:cNvPr id="6" name="Content Placeholder 5">
            <a:extLst>
              <a:ext uri="{FF2B5EF4-FFF2-40B4-BE49-F238E27FC236}">
                <a16:creationId xmlns:a16="http://schemas.microsoft.com/office/drawing/2014/main" id="{8DB4843D-1599-E8A3-7E69-11AB3BB59D87}"/>
              </a:ext>
            </a:extLst>
          </p:cNvPr>
          <p:cNvPicPr>
            <a:picLocks noGrp="1" noChangeAspect="1"/>
          </p:cNvPicPr>
          <p:nvPr>
            <p:ph idx="1"/>
          </p:nvPr>
        </p:nvPicPr>
        <p:blipFill>
          <a:blip r:embed="rId3"/>
          <a:stretch>
            <a:fillRect/>
          </a:stretch>
        </p:blipFill>
        <p:spPr>
          <a:xfrm>
            <a:off x="870387" y="1374725"/>
            <a:ext cx="10329513" cy="3899393"/>
          </a:xfrm>
          <a:prstGeom prst="rect">
            <a:avLst/>
          </a:prstGeom>
        </p:spPr>
      </p:pic>
      <p:sp>
        <p:nvSpPr>
          <p:cNvPr id="5" name="Rectangle 4">
            <a:extLst>
              <a:ext uri="{FF2B5EF4-FFF2-40B4-BE49-F238E27FC236}">
                <a16:creationId xmlns:a16="http://schemas.microsoft.com/office/drawing/2014/main" id="{FF0EBBFC-DFE9-471F-A5A6-B6A0611DDDC3}"/>
              </a:ext>
            </a:extLst>
          </p:cNvPr>
          <p:cNvSpPr/>
          <p:nvPr/>
        </p:nvSpPr>
        <p:spPr>
          <a:xfrm>
            <a:off x="592898" y="1268540"/>
            <a:ext cx="10797829" cy="1169551"/>
          </a:xfrm>
          <a:prstGeom prst="rect">
            <a:avLst/>
          </a:prstGeom>
        </p:spPr>
        <p:txBody>
          <a:bodyPr wrap="square">
            <a:spAutoFit/>
          </a:bodyPr>
          <a:lstStyle/>
          <a:p>
            <a:pPr>
              <a:spcAft>
                <a:spcPts val="600"/>
              </a:spcAft>
            </a:pPr>
            <a:endParaRPr lang="en-US" sz="2000" dirty="0"/>
          </a:p>
          <a:p>
            <a:pPr>
              <a:spcAft>
                <a:spcPts val="600"/>
              </a:spcAft>
            </a:pPr>
            <a:endParaRPr lang="en-US" sz="2000" dirty="0"/>
          </a:p>
          <a:p>
            <a:pPr marL="342900" indent="-342900">
              <a:spcAft>
                <a:spcPts val="600"/>
              </a:spcAft>
              <a:buFont typeface="Arial" panose="020B0604020202020204" pitchFamily="34" charset="0"/>
              <a:buChar char="•"/>
            </a:pPr>
            <a:endParaRPr lang="en-AU" sz="2000" dirty="0"/>
          </a:p>
        </p:txBody>
      </p:sp>
      <p:pic>
        <p:nvPicPr>
          <p:cNvPr id="7" name="Picture 6">
            <a:extLst>
              <a:ext uri="{FF2B5EF4-FFF2-40B4-BE49-F238E27FC236}">
                <a16:creationId xmlns:a16="http://schemas.microsoft.com/office/drawing/2014/main" id="{DE8DA50B-BAAE-47D4-9D66-63DE9F320A5E}"/>
              </a:ext>
            </a:extLst>
          </p:cNvPr>
          <p:cNvPicPr>
            <a:picLocks noChangeAspect="1"/>
          </p:cNvPicPr>
          <p:nvPr/>
        </p:nvPicPr>
        <p:blipFill rotWithShape="1">
          <a:blip r:embed="rId4"/>
          <a:srcRect r="54064"/>
          <a:stretch/>
        </p:blipFill>
        <p:spPr>
          <a:xfrm>
            <a:off x="10292346" y="0"/>
            <a:ext cx="1815108" cy="986187"/>
          </a:xfrm>
          <a:prstGeom prst="rect">
            <a:avLst/>
          </a:prstGeom>
        </p:spPr>
      </p:pic>
    </p:spTree>
    <p:extLst>
      <p:ext uri="{BB962C8B-B14F-4D97-AF65-F5344CB8AC3E}">
        <p14:creationId xmlns:p14="http://schemas.microsoft.com/office/powerpoint/2010/main" val="20468425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0EBBFC-DFE9-471F-A5A6-B6A0611DDDC3}"/>
              </a:ext>
            </a:extLst>
          </p:cNvPr>
          <p:cNvSpPr/>
          <p:nvPr/>
        </p:nvSpPr>
        <p:spPr>
          <a:xfrm>
            <a:off x="592898" y="1268540"/>
            <a:ext cx="10797829" cy="1169551"/>
          </a:xfrm>
          <a:prstGeom prst="rect">
            <a:avLst/>
          </a:prstGeom>
        </p:spPr>
        <p:txBody>
          <a:bodyPr wrap="square">
            <a:spAutoFit/>
          </a:bodyPr>
          <a:lstStyle/>
          <a:p>
            <a:pPr>
              <a:spcAft>
                <a:spcPts val="600"/>
              </a:spcAft>
            </a:pPr>
            <a:endParaRPr lang="en-US" sz="2000" dirty="0"/>
          </a:p>
          <a:p>
            <a:pPr>
              <a:spcAft>
                <a:spcPts val="600"/>
              </a:spcAft>
            </a:pPr>
            <a:endParaRPr lang="en-US" sz="2000" dirty="0"/>
          </a:p>
          <a:p>
            <a:pPr marL="342900" indent="-342900">
              <a:spcAft>
                <a:spcPts val="600"/>
              </a:spcAft>
              <a:buFont typeface="Arial" panose="020B0604020202020204" pitchFamily="34" charset="0"/>
              <a:buChar char="•"/>
            </a:pPr>
            <a:endParaRPr lang="en-AU" sz="2000" dirty="0"/>
          </a:p>
        </p:txBody>
      </p:sp>
      <p:sp>
        <p:nvSpPr>
          <p:cNvPr id="3" name="Rectangle 2">
            <a:extLst>
              <a:ext uri="{FF2B5EF4-FFF2-40B4-BE49-F238E27FC236}">
                <a16:creationId xmlns:a16="http://schemas.microsoft.com/office/drawing/2014/main" id="{1C04D9C5-D385-409D-BFF5-6F345EA90699}"/>
              </a:ext>
            </a:extLst>
          </p:cNvPr>
          <p:cNvSpPr/>
          <p:nvPr/>
        </p:nvSpPr>
        <p:spPr>
          <a:xfrm>
            <a:off x="758207" y="318911"/>
            <a:ext cx="6669390" cy="646331"/>
          </a:xfrm>
          <a:prstGeom prst="rect">
            <a:avLst/>
          </a:prstGeom>
        </p:spPr>
        <p:txBody>
          <a:bodyPr wrap="none">
            <a:spAutoFit/>
          </a:bodyPr>
          <a:lstStyle/>
          <a:p>
            <a:r>
              <a:rPr lang="en-AU" sz="3600" i="1" dirty="0">
                <a:solidFill>
                  <a:schemeClr val="bg1">
                    <a:lumMod val="10000"/>
                  </a:schemeClr>
                </a:solidFill>
              </a:rPr>
              <a:t>Enabling Choices </a:t>
            </a:r>
            <a:r>
              <a:rPr lang="en-AU" sz="3600" dirty="0">
                <a:solidFill>
                  <a:schemeClr val="bg1">
                    <a:lumMod val="10000"/>
                  </a:schemeClr>
                </a:solidFill>
              </a:rPr>
              <a:t>conversation tool</a:t>
            </a:r>
          </a:p>
        </p:txBody>
      </p:sp>
      <p:pic>
        <p:nvPicPr>
          <p:cNvPr id="7" name="Picture 6">
            <a:extLst>
              <a:ext uri="{FF2B5EF4-FFF2-40B4-BE49-F238E27FC236}">
                <a16:creationId xmlns:a16="http://schemas.microsoft.com/office/drawing/2014/main" id="{DE8DA50B-BAAE-47D4-9D66-63DE9F320A5E}"/>
              </a:ext>
            </a:extLst>
          </p:cNvPr>
          <p:cNvPicPr>
            <a:picLocks noChangeAspect="1"/>
          </p:cNvPicPr>
          <p:nvPr/>
        </p:nvPicPr>
        <p:blipFill rotWithShape="1">
          <a:blip r:embed="rId3"/>
          <a:srcRect r="54064"/>
          <a:stretch/>
        </p:blipFill>
        <p:spPr>
          <a:xfrm>
            <a:off x="10292346" y="0"/>
            <a:ext cx="1815108" cy="986187"/>
          </a:xfrm>
          <a:prstGeom prst="rect">
            <a:avLst/>
          </a:prstGeom>
        </p:spPr>
      </p:pic>
      <p:graphicFrame>
        <p:nvGraphicFramePr>
          <p:cNvPr id="6" name="Content Placeholder 5">
            <a:extLst>
              <a:ext uri="{FF2B5EF4-FFF2-40B4-BE49-F238E27FC236}">
                <a16:creationId xmlns:a16="http://schemas.microsoft.com/office/drawing/2014/main" id="{5A5E58A6-09D7-7429-696C-6F644311594C}"/>
              </a:ext>
            </a:extLst>
          </p:cNvPr>
          <p:cNvGraphicFramePr>
            <a:graphicFrameLocks noGrp="1"/>
          </p:cNvGraphicFramePr>
          <p:nvPr>
            <p:ph idx="1"/>
            <p:extLst>
              <p:ext uri="{D42A27DB-BD31-4B8C-83A1-F6EECF244321}">
                <p14:modId xmlns:p14="http://schemas.microsoft.com/office/powerpoint/2010/main" val="2580477321"/>
              </p:ext>
            </p:extLst>
          </p:nvPr>
        </p:nvGraphicFramePr>
        <p:xfrm>
          <a:off x="734012" y="1596372"/>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591051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0EBBFC-DFE9-471F-A5A6-B6A0611DDDC3}"/>
              </a:ext>
            </a:extLst>
          </p:cNvPr>
          <p:cNvSpPr/>
          <p:nvPr/>
        </p:nvSpPr>
        <p:spPr>
          <a:xfrm>
            <a:off x="592898" y="1268540"/>
            <a:ext cx="10797829" cy="1169551"/>
          </a:xfrm>
          <a:prstGeom prst="rect">
            <a:avLst/>
          </a:prstGeom>
        </p:spPr>
        <p:txBody>
          <a:bodyPr wrap="square">
            <a:spAutoFit/>
          </a:bodyPr>
          <a:lstStyle/>
          <a:p>
            <a:pPr>
              <a:spcAft>
                <a:spcPts val="600"/>
              </a:spcAft>
            </a:pPr>
            <a:endParaRPr lang="en-US" sz="2000" dirty="0"/>
          </a:p>
          <a:p>
            <a:pPr>
              <a:spcAft>
                <a:spcPts val="600"/>
              </a:spcAft>
            </a:pPr>
            <a:endParaRPr lang="en-US" sz="2000" dirty="0"/>
          </a:p>
          <a:p>
            <a:pPr marL="342900" indent="-342900">
              <a:spcAft>
                <a:spcPts val="600"/>
              </a:spcAft>
              <a:buFont typeface="Arial" panose="020B0604020202020204" pitchFamily="34" charset="0"/>
              <a:buChar char="•"/>
            </a:pPr>
            <a:endParaRPr lang="en-AU" sz="2000" dirty="0"/>
          </a:p>
        </p:txBody>
      </p:sp>
      <p:sp>
        <p:nvSpPr>
          <p:cNvPr id="3" name="Rectangle 2">
            <a:extLst>
              <a:ext uri="{FF2B5EF4-FFF2-40B4-BE49-F238E27FC236}">
                <a16:creationId xmlns:a16="http://schemas.microsoft.com/office/drawing/2014/main" id="{1C04D9C5-D385-409D-BFF5-6F345EA90699}"/>
              </a:ext>
            </a:extLst>
          </p:cNvPr>
          <p:cNvSpPr/>
          <p:nvPr/>
        </p:nvSpPr>
        <p:spPr>
          <a:xfrm>
            <a:off x="758207" y="318911"/>
            <a:ext cx="6669390" cy="646331"/>
          </a:xfrm>
          <a:prstGeom prst="rect">
            <a:avLst/>
          </a:prstGeom>
        </p:spPr>
        <p:txBody>
          <a:bodyPr wrap="none">
            <a:spAutoFit/>
          </a:bodyPr>
          <a:lstStyle/>
          <a:p>
            <a:r>
              <a:rPr lang="en-AU" sz="3600" i="1" dirty="0">
                <a:solidFill>
                  <a:schemeClr val="bg1">
                    <a:lumMod val="10000"/>
                  </a:schemeClr>
                </a:solidFill>
              </a:rPr>
              <a:t>Enabling Choices </a:t>
            </a:r>
            <a:r>
              <a:rPr lang="en-AU" sz="3600" dirty="0">
                <a:solidFill>
                  <a:schemeClr val="bg1">
                    <a:lumMod val="10000"/>
                  </a:schemeClr>
                </a:solidFill>
              </a:rPr>
              <a:t>conversation tool</a:t>
            </a:r>
          </a:p>
        </p:txBody>
      </p:sp>
      <p:pic>
        <p:nvPicPr>
          <p:cNvPr id="7" name="Picture 6">
            <a:extLst>
              <a:ext uri="{FF2B5EF4-FFF2-40B4-BE49-F238E27FC236}">
                <a16:creationId xmlns:a16="http://schemas.microsoft.com/office/drawing/2014/main" id="{DE8DA50B-BAAE-47D4-9D66-63DE9F320A5E}"/>
              </a:ext>
            </a:extLst>
          </p:cNvPr>
          <p:cNvPicPr>
            <a:picLocks noChangeAspect="1"/>
          </p:cNvPicPr>
          <p:nvPr/>
        </p:nvPicPr>
        <p:blipFill rotWithShape="1">
          <a:blip r:embed="rId3"/>
          <a:srcRect r="54064"/>
          <a:stretch/>
        </p:blipFill>
        <p:spPr>
          <a:xfrm>
            <a:off x="10292346" y="0"/>
            <a:ext cx="1815108" cy="986187"/>
          </a:xfrm>
          <a:prstGeom prst="rect">
            <a:avLst/>
          </a:prstGeom>
        </p:spPr>
      </p:pic>
      <p:graphicFrame>
        <p:nvGraphicFramePr>
          <p:cNvPr id="6" name="Content Placeholder 5">
            <a:extLst>
              <a:ext uri="{FF2B5EF4-FFF2-40B4-BE49-F238E27FC236}">
                <a16:creationId xmlns:a16="http://schemas.microsoft.com/office/drawing/2014/main" id="{5A5E58A6-09D7-7429-696C-6F644311594C}"/>
              </a:ext>
            </a:extLst>
          </p:cNvPr>
          <p:cNvGraphicFramePr>
            <a:graphicFrameLocks noGrp="1"/>
          </p:cNvGraphicFramePr>
          <p:nvPr>
            <p:ph idx="1"/>
            <p:extLst>
              <p:ext uri="{D42A27DB-BD31-4B8C-83A1-F6EECF244321}">
                <p14:modId xmlns:p14="http://schemas.microsoft.com/office/powerpoint/2010/main" val="2133922668"/>
              </p:ext>
            </p:extLst>
          </p:nvPr>
        </p:nvGraphicFramePr>
        <p:xfrm>
          <a:off x="592898" y="1308273"/>
          <a:ext cx="11131464" cy="52308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819996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76DE146-82EF-4026-98D9-10235FCE36D2}"/>
              </a:ext>
            </a:extLst>
          </p:cNvPr>
          <p:cNvPicPr>
            <a:picLocks noChangeAspect="1"/>
          </p:cNvPicPr>
          <p:nvPr/>
        </p:nvPicPr>
        <p:blipFill>
          <a:blip r:embed="rId3"/>
          <a:stretch>
            <a:fillRect/>
          </a:stretch>
        </p:blipFill>
        <p:spPr>
          <a:xfrm>
            <a:off x="0" y="145303"/>
            <a:ext cx="12192000" cy="6111981"/>
          </a:xfrm>
          <a:prstGeom prst="rect">
            <a:avLst/>
          </a:prstGeom>
        </p:spPr>
      </p:pic>
    </p:spTree>
    <p:extLst>
      <p:ext uri="{BB962C8B-B14F-4D97-AF65-F5344CB8AC3E}">
        <p14:creationId xmlns:p14="http://schemas.microsoft.com/office/powerpoint/2010/main" val="35970629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BDD2CF5-175E-40E0-9BB6-99D2B3F2A69D}"/>
              </a:ext>
            </a:extLst>
          </p:cNvPr>
          <p:cNvPicPr>
            <a:picLocks noChangeAspect="1"/>
          </p:cNvPicPr>
          <p:nvPr/>
        </p:nvPicPr>
        <p:blipFill>
          <a:blip r:embed="rId3"/>
          <a:stretch>
            <a:fillRect/>
          </a:stretch>
        </p:blipFill>
        <p:spPr>
          <a:xfrm>
            <a:off x="391885" y="332791"/>
            <a:ext cx="5861433" cy="3828662"/>
          </a:xfrm>
          <a:prstGeom prst="rect">
            <a:avLst/>
          </a:prstGeom>
        </p:spPr>
      </p:pic>
      <p:pic>
        <p:nvPicPr>
          <p:cNvPr id="5" name="Picture 4">
            <a:extLst>
              <a:ext uri="{FF2B5EF4-FFF2-40B4-BE49-F238E27FC236}">
                <a16:creationId xmlns:a16="http://schemas.microsoft.com/office/drawing/2014/main" id="{E2ADB596-F0D7-44B9-8831-8D8EF78A806B}"/>
              </a:ext>
            </a:extLst>
          </p:cNvPr>
          <p:cNvPicPr>
            <a:picLocks noChangeAspect="1"/>
          </p:cNvPicPr>
          <p:nvPr/>
        </p:nvPicPr>
        <p:blipFill>
          <a:blip r:embed="rId4"/>
          <a:stretch>
            <a:fillRect/>
          </a:stretch>
        </p:blipFill>
        <p:spPr>
          <a:xfrm>
            <a:off x="6312069" y="332791"/>
            <a:ext cx="5879931" cy="3828662"/>
          </a:xfrm>
          <a:prstGeom prst="rect">
            <a:avLst/>
          </a:prstGeom>
        </p:spPr>
      </p:pic>
      <p:pic>
        <p:nvPicPr>
          <p:cNvPr id="6" name="Picture 5">
            <a:extLst>
              <a:ext uri="{FF2B5EF4-FFF2-40B4-BE49-F238E27FC236}">
                <a16:creationId xmlns:a16="http://schemas.microsoft.com/office/drawing/2014/main" id="{60324CA5-D8C2-4393-A129-27605B6F212C}"/>
              </a:ext>
            </a:extLst>
          </p:cNvPr>
          <p:cNvPicPr>
            <a:picLocks noChangeAspect="1"/>
          </p:cNvPicPr>
          <p:nvPr/>
        </p:nvPicPr>
        <p:blipFill>
          <a:blip r:embed="rId5"/>
          <a:stretch>
            <a:fillRect/>
          </a:stretch>
        </p:blipFill>
        <p:spPr>
          <a:xfrm>
            <a:off x="3652115" y="3233228"/>
            <a:ext cx="5202405" cy="3398706"/>
          </a:xfrm>
          <a:prstGeom prst="rect">
            <a:avLst/>
          </a:prstGeom>
        </p:spPr>
      </p:pic>
    </p:spTree>
    <p:extLst>
      <p:ext uri="{BB962C8B-B14F-4D97-AF65-F5344CB8AC3E}">
        <p14:creationId xmlns:p14="http://schemas.microsoft.com/office/powerpoint/2010/main" val="10997449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0EBBFC-DFE9-471F-A5A6-B6A0611DDDC3}"/>
              </a:ext>
            </a:extLst>
          </p:cNvPr>
          <p:cNvSpPr/>
          <p:nvPr/>
        </p:nvSpPr>
        <p:spPr>
          <a:xfrm>
            <a:off x="592898" y="1268540"/>
            <a:ext cx="10797829" cy="1169551"/>
          </a:xfrm>
          <a:prstGeom prst="rect">
            <a:avLst/>
          </a:prstGeom>
        </p:spPr>
        <p:txBody>
          <a:bodyPr wrap="square">
            <a:spAutoFit/>
          </a:bodyPr>
          <a:lstStyle/>
          <a:p>
            <a:pPr>
              <a:spcAft>
                <a:spcPts val="600"/>
              </a:spcAft>
            </a:pPr>
            <a:endParaRPr lang="en-US" sz="2000" dirty="0"/>
          </a:p>
          <a:p>
            <a:pPr>
              <a:spcAft>
                <a:spcPts val="600"/>
              </a:spcAft>
            </a:pPr>
            <a:endParaRPr lang="en-US" sz="2000" dirty="0"/>
          </a:p>
          <a:p>
            <a:pPr marL="342900" indent="-342900">
              <a:spcAft>
                <a:spcPts val="600"/>
              </a:spcAft>
              <a:buFont typeface="Arial" panose="020B0604020202020204" pitchFamily="34" charset="0"/>
              <a:buChar char="•"/>
            </a:pPr>
            <a:endParaRPr lang="en-AU" sz="2000" dirty="0"/>
          </a:p>
        </p:txBody>
      </p:sp>
      <p:pic>
        <p:nvPicPr>
          <p:cNvPr id="7" name="Picture 6">
            <a:extLst>
              <a:ext uri="{FF2B5EF4-FFF2-40B4-BE49-F238E27FC236}">
                <a16:creationId xmlns:a16="http://schemas.microsoft.com/office/drawing/2014/main" id="{DE8DA50B-BAAE-47D4-9D66-63DE9F320A5E}"/>
              </a:ext>
            </a:extLst>
          </p:cNvPr>
          <p:cNvPicPr>
            <a:picLocks noChangeAspect="1"/>
          </p:cNvPicPr>
          <p:nvPr/>
        </p:nvPicPr>
        <p:blipFill rotWithShape="1">
          <a:blip r:embed="rId3"/>
          <a:srcRect r="54064"/>
          <a:stretch/>
        </p:blipFill>
        <p:spPr>
          <a:xfrm>
            <a:off x="10292346" y="0"/>
            <a:ext cx="1815108" cy="986187"/>
          </a:xfrm>
          <a:prstGeom prst="rect">
            <a:avLst/>
          </a:prstGeom>
        </p:spPr>
      </p:pic>
      <p:pic>
        <p:nvPicPr>
          <p:cNvPr id="6" name="Content Placeholder 5">
            <a:extLst>
              <a:ext uri="{FF2B5EF4-FFF2-40B4-BE49-F238E27FC236}">
                <a16:creationId xmlns:a16="http://schemas.microsoft.com/office/drawing/2014/main" id="{D8BC9B93-8697-8A26-7AC8-1ADDBB87052E}"/>
              </a:ext>
            </a:extLst>
          </p:cNvPr>
          <p:cNvPicPr>
            <a:picLocks noGrp="1" noChangeAspect="1"/>
          </p:cNvPicPr>
          <p:nvPr>
            <p:ph idx="1"/>
          </p:nvPr>
        </p:nvPicPr>
        <p:blipFill>
          <a:blip r:embed="rId4"/>
          <a:stretch>
            <a:fillRect/>
          </a:stretch>
        </p:blipFill>
        <p:spPr>
          <a:xfrm>
            <a:off x="2093205" y="381402"/>
            <a:ext cx="7072829" cy="6396250"/>
          </a:xfrm>
          <a:prstGeom prst="rect">
            <a:avLst/>
          </a:prstGeom>
        </p:spPr>
      </p:pic>
    </p:spTree>
    <p:extLst>
      <p:ext uri="{BB962C8B-B14F-4D97-AF65-F5344CB8AC3E}">
        <p14:creationId xmlns:p14="http://schemas.microsoft.com/office/powerpoint/2010/main" val="20183705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0EBBFC-DFE9-471F-A5A6-B6A0611DDDC3}"/>
              </a:ext>
            </a:extLst>
          </p:cNvPr>
          <p:cNvSpPr/>
          <p:nvPr/>
        </p:nvSpPr>
        <p:spPr>
          <a:xfrm>
            <a:off x="592898" y="1268540"/>
            <a:ext cx="10797829" cy="1169551"/>
          </a:xfrm>
          <a:prstGeom prst="rect">
            <a:avLst/>
          </a:prstGeom>
        </p:spPr>
        <p:txBody>
          <a:bodyPr wrap="square">
            <a:spAutoFit/>
          </a:bodyPr>
          <a:lstStyle/>
          <a:p>
            <a:pPr>
              <a:spcAft>
                <a:spcPts val="600"/>
              </a:spcAft>
            </a:pPr>
            <a:endParaRPr lang="en-US" sz="2000" dirty="0"/>
          </a:p>
          <a:p>
            <a:pPr>
              <a:spcAft>
                <a:spcPts val="600"/>
              </a:spcAft>
            </a:pPr>
            <a:endParaRPr lang="en-US" sz="2000" dirty="0"/>
          </a:p>
          <a:p>
            <a:pPr marL="342900" indent="-342900">
              <a:spcAft>
                <a:spcPts val="600"/>
              </a:spcAft>
              <a:buFont typeface="Arial" panose="020B0604020202020204" pitchFamily="34" charset="0"/>
              <a:buChar char="•"/>
            </a:pPr>
            <a:endParaRPr lang="en-AU" sz="2000" dirty="0"/>
          </a:p>
        </p:txBody>
      </p:sp>
      <p:sp>
        <p:nvSpPr>
          <p:cNvPr id="3" name="Rectangle 2">
            <a:extLst>
              <a:ext uri="{FF2B5EF4-FFF2-40B4-BE49-F238E27FC236}">
                <a16:creationId xmlns:a16="http://schemas.microsoft.com/office/drawing/2014/main" id="{1C04D9C5-D385-409D-BFF5-6F345EA90699}"/>
              </a:ext>
            </a:extLst>
          </p:cNvPr>
          <p:cNvSpPr/>
          <p:nvPr/>
        </p:nvSpPr>
        <p:spPr>
          <a:xfrm>
            <a:off x="801273" y="299043"/>
            <a:ext cx="8611203" cy="1754326"/>
          </a:xfrm>
          <a:prstGeom prst="rect">
            <a:avLst/>
          </a:prstGeom>
        </p:spPr>
        <p:txBody>
          <a:bodyPr wrap="none">
            <a:spAutoFit/>
          </a:bodyPr>
          <a:lstStyle/>
          <a:p>
            <a:r>
              <a:rPr lang="en-US" sz="3600" i="1" dirty="0">
                <a:solidFill>
                  <a:schemeClr val="bg1">
                    <a:lumMod val="10000"/>
                  </a:schemeClr>
                </a:solidFill>
              </a:rPr>
              <a:t>Changing the Focus</a:t>
            </a:r>
            <a:r>
              <a:rPr lang="en-US" sz="3600" dirty="0">
                <a:solidFill>
                  <a:schemeClr val="bg1">
                    <a:lumMod val="10000"/>
                  </a:schemeClr>
                </a:solidFill>
              </a:rPr>
              <a:t>: Facilitating engagement </a:t>
            </a:r>
          </a:p>
          <a:p>
            <a:r>
              <a:rPr lang="en-US" sz="3600" dirty="0">
                <a:solidFill>
                  <a:schemeClr val="bg1">
                    <a:lumMod val="10000"/>
                  </a:schemeClr>
                </a:solidFill>
              </a:rPr>
              <a:t>in physical activity for people with dementia </a:t>
            </a:r>
          </a:p>
          <a:p>
            <a:r>
              <a:rPr lang="en-US" sz="3600" dirty="0">
                <a:solidFill>
                  <a:schemeClr val="bg1">
                    <a:lumMod val="10000"/>
                  </a:schemeClr>
                </a:solidFill>
              </a:rPr>
              <a:t>in a local community </a:t>
            </a:r>
          </a:p>
        </p:txBody>
      </p:sp>
      <p:pic>
        <p:nvPicPr>
          <p:cNvPr id="7" name="Picture 6">
            <a:extLst>
              <a:ext uri="{FF2B5EF4-FFF2-40B4-BE49-F238E27FC236}">
                <a16:creationId xmlns:a16="http://schemas.microsoft.com/office/drawing/2014/main" id="{DE8DA50B-BAAE-47D4-9D66-63DE9F320A5E}"/>
              </a:ext>
            </a:extLst>
          </p:cNvPr>
          <p:cNvPicPr>
            <a:picLocks noChangeAspect="1"/>
          </p:cNvPicPr>
          <p:nvPr/>
        </p:nvPicPr>
        <p:blipFill rotWithShape="1">
          <a:blip r:embed="rId3"/>
          <a:srcRect r="54064"/>
          <a:stretch/>
        </p:blipFill>
        <p:spPr>
          <a:xfrm>
            <a:off x="10292346" y="0"/>
            <a:ext cx="1815108" cy="986187"/>
          </a:xfrm>
          <a:prstGeom prst="rect">
            <a:avLst/>
          </a:prstGeom>
        </p:spPr>
      </p:pic>
      <p:graphicFrame>
        <p:nvGraphicFramePr>
          <p:cNvPr id="6" name="Content Placeholder 5">
            <a:extLst>
              <a:ext uri="{FF2B5EF4-FFF2-40B4-BE49-F238E27FC236}">
                <a16:creationId xmlns:a16="http://schemas.microsoft.com/office/drawing/2014/main" id="{5A5E58A6-09D7-7429-696C-6F644311594C}"/>
              </a:ext>
            </a:extLst>
          </p:cNvPr>
          <p:cNvGraphicFramePr>
            <a:graphicFrameLocks noGrp="1"/>
          </p:cNvGraphicFramePr>
          <p:nvPr>
            <p:ph idx="1"/>
            <p:extLst>
              <p:ext uri="{D42A27DB-BD31-4B8C-83A1-F6EECF244321}">
                <p14:modId xmlns:p14="http://schemas.microsoft.com/office/powerpoint/2010/main" val="2432565241"/>
              </p:ext>
            </p:extLst>
          </p:nvPr>
        </p:nvGraphicFramePr>
        <p:xfrm>
          <a:off x="592898" y="1869909"/>
          <a:ext cx="11028115" cy="44789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Picture 3">
            <a:extLst>
              <a:ext uri="{FF2B5EF4-FFF2-40B4-BE49-F238E27FC236}">
                <a16:creationId xmlns:a16="http://schemas.microsoft.com/office/drawing/2014/main" id="{2276DE7B-FCA6-20C8-6968-3C7A395C167C}"/>
              </a:ext>
            </a:extLst>
          </p:cNvPr>
          <p:cNvPicPr>
            <a:picLocks noChangeAspect="1"/>
          </p:cNvPicPr>
          <p:nvPr/>
        </p:nvPicPr>
        <p:blipFill>
          <a:blip r:embed="rId9"/>
          <a:stretch>
            <a:fillRect/>
          </a:stretch>
        </p:blipFill>
        <p:spPr>
          <a:xfrm>
            <a:off x="10417910" y="5976936"/>
            <a:ext cx="1774090" cy="743776"/>
          </a:xfrm>
          <a:prstGeom prst="rect">
            <a:avLst/>
          </a:prstGeom>
        </p:spPr>
      </p:pic>
    </p:spTree>
    <p:extLst>
      <p:ext uri="{BB962C8B-B14F-4D97-AF65-F5344CB8AC3E}">
        <p14:creationId xmlns:p14="http://schemas.microsoft.com/office/powerpoint/2010/main" val="31136767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0EBBFC-DFE9-471F-A5A6-B6A0611DDDC3}"/>
              </a:ext>
            </a:extLst>
          </p:cNvPr>
          <p:cNvSpPr/>
          <p:nvPr/>
        </p:nvSpPr>
        <p:spPr>
          <a:xfrm>
            <a:off x="592898" y="1268540"/>
            <a:ext cx="10797829" cy="1169551"/>
          </a:xfrm>
          <a:prstGeom prst="rect">
            <a:avLst/>
          </a:prstGeom>
        </p:spPr>
        <p:txBody>
          <a:bodyPr wrap="square">
            <a:spAutoFit/>
          </a:bodyPr>
          <a:lstStyle/>
          <a:p>
            <a:pPr>
              <a:spcAft>
                <a:spcPts val="600"/>
              </a:spcAft>
            </a:pPr>
            <a:endParaRPr lang="en-US" sz="2000" dirty="0"/>
          </a:p>
          <a:p>
            <a:pPr>
              <a:spcAft>
                <a:spcPts val="600"/>
              </a:spcAft>
            </a:pPr>
            <a:endParaRPr lang="en-US" sz="2000" dirty="0"/>
          </a:p>
          <a:p>
            <a:pPr marL="342900" indent="-342900">
              <a:spcAft>
                <a:spcPts val="600"/>
              </a:spcAft>
              <a:buFont typeface="Arial" panose="020B0604020202020204" pitchFamily="34" charset="0"/>
              <a:buChar char="•"/>
            </a:pPr>
            <a:endParaRPr lang="en-AU" sz="2000" dirty="0"/>
          </a:p>
        </p:txBody>
      </p:sp>
      <p:sp>
        <p:nvSpPr>
          <p:cNvPr id="3" name="Rectangle 2">
            <a:extLst>
              <a:ext uri="{FF2B5EF4-FFF2-40B4-BE49-F238E27FC236}">
                <a16:creationId xmlns:a16="http://schemas.microsoft.com/office/drawing/2014/main" id="{1C04D9C5-D385-409D-BFF5-6F345EA90699}"/>
              </a:ext>
            </a:extLst>
          </p:cNvPr>
          <p:cNvSpPr/>
          <p:nvPr/>
        </p:nvSpPr>
        <p:spPr>
          <a:xfrm>
            <a:off x="801273" y="299043"/>
            <a:ext cx="5299849" cy="646331"/>
          </a:xfrm>
          <a:prstGeom prst="rect">
            <a:avLst/>
          </a:prstGeom>
        </p:spPr>
        <p:txBody>
          <a:bodyPr wrap="none">
            <a:spAutoFit/>
          </a:bodyPr>
          <a:lstStyle/>
          <a:p>
            <a:r>
              <a:rPr lang="en-US" sz="3600" dirty="0">
                <a:solidFill>
                  <a:schemeClr val="bg1">
                    <a:lumMod val="10000"/>
                  </a:schemeClr>
                </a:solidFill>
              </a:rPr>
              <a:t>Development of personas </a:t>
            </a:r>
          </a:p>
        </p:txBody>
      </p:sp>
      <p:pic>
        <p:nvPicPr>
          <p:cNvPr id="7" name="Picture 6">
            <a:extLst>
              <a:ext uri="{FF2B5EF4-FFF2-40B4-BE49-F238E27FC236}">
                <a16:creationId xmlns:a16="http://schemas.microsoft.com/office/drawing/2014/main" id="{DE8DA50B-BAAE-47D4-9D66-63DE9F320A5E}"/>
              </a:ext>
            </a:extLst>
          </p:cNvPr>
          <p:cNvPicPr>
            <a:picLocks noChangeAspect="1"/>
          </p:cNvPicPr>
          <p:nvPr/>
        </p:nvPicPr>
        <p:blipFill rotWithShape="1">
          <a:blip r:embed="rId3"/>
          <a:srcRect r="54064"/>
          <a:stretch/>
        </p:blipFill>
        <p:spPr>
          <a:xfrm>
            <a:off x="10292346" y="0"/>
            <a:ext cx="1815108" cy="986187"/>
          </a:xfrm>
          <a:prstGeom prst="rect">
            <a:avLst/>
          </a:prstGeom>
        </p:spPr>
      </p:pic>
      <p:graphicFrame>
        <p:nvGraphicFramePr>
          <p:cNvPr id="6" name="Content Placeholder 5">
            <a:extLst>
              <a:ext uri="{FF2B5EF4-FFF2-40B4-BE49-F238E27FC236}">
                <a16:creationId xmlns:a16="http://schemas.microsoft.com/office/drawing/2014/main" id="{5A5E58A6-09D7-7429-696C-6F644311594C}"/>
              </a:ext>
            </a:extLst>
          </p:cNvPr>
          <p:cNvGraphicFramePr>
            <a:graphicFrameLocks noGrp="1"/>
          </p:cNvGraphicFramePr>
          <p:nvPr>
            <p:ph idx="1"/>
            <p:extLst>
              <p:ext uri="{D42A27DB-BD31-4B8C-83A1-F6EECF244321}">
                <p14:modId xmlns:p14="http://schemas.microsoft.com/office/powerpoint/2010/main" val="3376328869"/>
              </p:ext>
            </p:extLst>
          </p:nvPr>
        </p:nvGraphicFramePr>
        <p:xfrm>
          <a:off x="455310" y="1268540"/>
          <a:ext cx="11281379" cy="49907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Picture 3">
            <a:extLst>
              <a:ext uri="{FF2B5EF4-FFF2-40B4-BE49-F238E27FC236}">
                <a16:creationId xmlns:a16="http://schemas.microsoft.com/office/drawing/2014/main" id="{2276DE7B-FCA6-20C8-6968-3C7A395C167C}"/>
              </a:ext>
            </a:extLst>
          </p:cNvPr>
          <p:cNvPicPr>
            <a:picLocks noChangeAspect="1"/>
          </p:cNvPicPr>
          <p:nvPr/>
        </p:nvPicPr>
        <p:blipFill>
          <a:blip r:embed="rId9"/>
          <a:stretch>
            <a:fillRect/>
          </a:stretch>
        </p:blipFill>
        <p:spPr>
          <a:xfrm>
            <a:off x="10333364" y="5976936"/>
            <a:ext cx="1774090" cy="743776"/>
          </a:xfrm>
          <a:prstGeom prst="rect">
            <a:avLst/>
          </a:prstGeom>
        </p:spPr>
      </p:pic>
    </p:spTree>
    <p:extLst>
      <p:ext uri="{BB962C8B-B14F-4D97-AF65-F5344CB8AC3E}">
        <p14:creationId xmlns:p14="http://schemas.microsoft.com/office/powerpoint/2010/main" val="31172519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1C04D9C5-D385-409D-BFF5-6F345EA90699}"/>
              </a:ext>
            </a:extLst>
          </p:cNvPr>
          <p:cNvSpPr/>
          <p:nvPr/>
        </p:nvSpPr>
        <p:spPr>
          <a:xfrm>
            <a:off x="838200" y="556995"/>
            <a:ext cx="10515600" cy="113369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5200" kern="1200">
                <a:solidFill>
                  <a:schemeClr val="tx1"/>
                </a:solidFill>
                <a:latin typeface="+mj-lt"/>
                <a:ea typeface="+mj-ea"/>
                <a:cs typeface="+mj-cs"/>
              </a:rPr>
              <a:t>Opportunities for referral pathways </a:t>
            </a:r>
          </a:p>
        </p:txBody>
      </p:sp>
      <p:sp>
        <p:nvSpPr>
          <p:cNvPr id="5" name="Rectangle 4">
            <a:extLst>
              <a:ext uri="{FF2B5EF4-FFF2-40B4-BE49-F238E27FC236}">
                <a16:creationId xmlns:a16="http://schemas.microsoft.com/office/drawing/2014/main" id="{FF0EBBFC-DFE9-471F-A5A6-B6A0611DDDC3}"/>
              </a:ext>
            </a:extLst>
          </p:cNvPr>
          <p:cNvSpPr/>
          <p:nvPr/>
        </p:nvSpPr>
        <p:spPr>
          <a:xfrm>
            <a:off x="592898" y="1268540"/>
            <a:ext cx="10797829" cy="1169551"/>
          </a:xfrm>
          <a:prstGeom prst="rect">
            <a:avLst/>
          </a:prstGeom>
        </p:spPr>
        <p:txBody>
          <a:bodyPr wrap="square">
            <a:spAutoFit/>
          </a:bodyPr>
          <a:lstStyle/>
          <a:p>
            <a:pPr>
              <a:spcAft>
                <a:spcPts val="600"/>
              </a:spcAft>
            </a:pPr>
            <a:endParaRPr lang="en-US" sz="2000" dirty="0"/>
          </a:p>
          <a:p>
            <a:pPr>
              <a:spcAft>
                <a:spcPts val="600"/>
              </a:spcAft>
            </a:pPr>
            <a:endParaRPr lang="en-US" sz="2000" dirty="0"/>
          </a:p>
          <a:p>
            <a:pPr marL="342900" indent="-342900">
              <a:spcAft>
                <a:spcPts val="600"/>
              </a:spcAft>
              <a:buFont typeface="Arial" panose="020B0604020202020204" pitchFamily="34" charset="0"/>
              <a:buChar char="•"/>
            </a:pPr>
            <a:endParaRPr lang="en-AU" sz="2000" dirty="0"/>
          </a:p>
        </p:txBody>
      </p:sp>
      <p:pic>
        <p:nvPicPr>
          <p:cNvPr id="7" name="Picture 6">
            <a:extLst>
              <a:ext uri="{FF2B5EF4-FFF2-40B4-BE49-F238E27FC236}">
                <a16:creationId xmlns:a16="http://schemas.microsoft.com/office/drawing/2014/main" id="{DE8DA50B-BAAE-47D4-9D66-63DE9F320A5E}"/>
              </a:ext>
            </a:extLst>
          </p:cNvPr>
          <p:cNvPicPr>
            <a:picLocks noChangeAspect="1"/>
          </p:cNvPicPr>
          <p:nvPr/>
        </p:nvPicPr>
        <p:blipFill rotWithShape="1">
          <a:blip r:embed="rId3"/>
          <a:srcRect r="54064"/>
          <a:stretch/>
        </p:blipFill>
        <p:spPr>
          <a:xfrm>
            <a:off x="10292346" y="0"/>
            <a:ext cx="1815108" cy="986187"/>
          </a:xfrm>
          <a:prstGeom prst="rect">
            <a:avLst/>
          </a:prstGeom>
        </p:spPr>
      </p:pic>
      <p:pic>
        <p:nvPicPr>
          <p:cNvPr id="4" name="Picture 3">
            <a:extLst>
              <a:ext uri="{FF2B5EF4-FFF2-40B4-BE49-F238E27FC236}">
                <a16:creationId xmlns:a16="http://schemas.microsoft.com/office/drawing/2014/main" id="{2276DE7B-FCA6-20C8-6968-3C7A395C167C}"/>
              </a:ext>
            </a:extLst>
          </p:cNvPr>
          <p:cNvPicPr>
            <a:picLocks noChangeAspect="1"/>
          </p:cNvPicPr>
          <p:nvPr/>
        </p:nvPicPr>
        <p:blipFill>
          <a:blip r:embed="rId4"/>
          <a:stretch>
            <a:fillRect/>
          </a:stretch>
        </p:blipFill>
        <p:spPr>
          <a:xfrm>
            <a:off x="10417910" y="5976936"/>
            <a:ext cx="1774090" cy="743776"/>
          </a:xfrm>
          <a:prstGeom prst="rect">
            <a:avLst/>
          </a:prstGeom>
        </p:spPr>
      </p:pic>
      <p:graphicFrame>
        <p:nvGraphicFramePr>
          <p:cNvPr id="6" name="Content Placeholder 5">
            <a:extLst>
              <a:ext uri="{FF2B5EF4-FFF2-40B4-BE49-F238E27FC236}">
                <a16:creationId xmlns:a16="http://schemas.microsoft.com/office/drawing/2014/main" id="{5A5E58A6-09D7-7429-696C-6F644311594C}"/>
              </a:ext>
            </a:extLst>
          </p:cNvPr>
          <p:cNvGraphicFramePr>
            <a:graphicFrameLocks noGrp="1"/>
          </p:cNvGraphicFramePr>
          <p:nvPr>
            <p:ph idx="1"/>
            <p:extLst>
              <p:ext uri="{D42A27DB-BD31-4B8C-83A1-F6EECF244321}">
                <p14:modId xmlns:p14="http://schemas.microsoft.com/office/powerpoint/2010/main" val="44355563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0537352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16">
            <a:extLst>
              <a:ext uri="{FF2B5EF4-FFF2-40B4-BE49-F238E27FC236}">
                <a16:creationId xmlns:a16="http://schemas.microsoft.com/office/drawing/2014/main" id="{7517A47C-B2E5-4B79-8061-D74B1311A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8" name="Freeform: Shape 18">
            <a:extLst>
              <a:ext uri="{FF2B5EF4-FFF2-40B4-BE49-F238E27FC236}">
                <a16:creationId xmlns:a16="http://schemas.microsoft.com/office/drawing/2014/main" id="{C505E780-2083-4CB5-A42A-5E0E2908E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9" name="Freeform: Shape 20">
            <a:extLst>
              <a:ext uri="{FF2B5EF4-FFF2-40B4-BE49-F238E27FC236}">
                <a16:creationId xmlns:a16="http://schemas.microsoft.com/office/drawing/2014/main" id="{D2C0AE1C-0118-41AE-8A10-7CDCBF10E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1C04D9C5-D385-409D-BFF5-6F345EA90699}"/>
              </a:ext>
            </a:extLst>
          </p:cNvPr>
          <p:cNvSpPr/>
          <p:nvPr/>
        </p:nvSpPr>
        <p:spPr>
          <a:xfrm>
            <a:off x="621792" y="1161288"/>
            <a:ext cx="3602736" cy="452628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kern="1200">
                <a:solidFill>
                  <a:schemeClr val="tx1"/>
                </a:solidFill>
                <a:latin typeface="+mj-lt"/>
                <a:ea typeface="+mj-ea"/>
                <a:cs typeface="+mj-cs"/>
              </a:rPr>
              <a:t>Helping to change behaviour </a:t>
            </a:r>
          </a:p>
        </p:txBody>
      </p:sp>
      <p:sp>
        <p:nvSpPr>
          <p:cNvPr id="23" name="Rectangle 22">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8152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 name="Rectangle 4">
            <a:extLst>
              <a:ext uri="{FF2B5EF4-FFF2-40B4-BE49-F238E27FC236}">
                <a16:creationId xmlns:a16="http://schemas.microsoft.com/office/drawing/2014/main" id="{FF0EBBFC-DFE9-471F-A5A6-B6A0611DDDC3}"/>
              </a:ext>
            </a:extLst>
          </p:cNvPr>
          <p:cNvSpPr/>
          <p:nvPr/>
        </p:nvSpPr>
        <p:spPr>
          <a:xfrm>
            <a:off x="592898" y="1268540"/>
            <a:ext cx="10797829" cy="1169551"/>
          </a:xfrm>
          <a:prstGeom prst="rect">
            <a:avLst/>
          </a:prstGeom>
        </p:spPr>
        <p:txBody>
          <a:bodyPr wrap="square">
            <a:spAutoFit/>
          </a:bodyPr>
          <a:lstStyle/>
          <a:p>
            <a:pPr>
              <a:spcAft>
                <a:spcPts val="600"/>
              </a:spcAft>
            </a:pPr>
            <a:endParaRPr lang="en-US" sz="2000" dirty="0"/>
          </a:p>
          <a:p>
            <a:pPr>
              <a:spcAft>
                <a:spcPts val="600"/>
              </a:spcAft>
            </a:pPr>
            <a:endParaRPr lang="en-US" sz="2000" dirty="0"/>
          </a:p>
          <a:p>
            <a:pPr marL="342900" indent="-342900">
              <a:spcAft>
                <a:spcPts val="600"/>
              </a:spcAft>
              <a:buFont typeface="Arial" panose="020B0604020202020204" pitchFamily="34" charset="0"/>
              <a:buChar char="•"/>
            </a:pPr>
            <a:endParaRPr lang="en-AU" sz="2000" dirty="0"/>
          </a:p>
        </p:txBody>
      </p:sp>
      <p:pic>
        <p:nvPicPr>
          <p:cNvPr id="7" name="Picture 6">
            <a:extLst>
              <a:ext uri="{FF2B5EF4-FFF2-40B4-BE49-F238E27FC236}">
                <a16:creationId xmlns:a16="http://schemas.microsoft.com/office/drawing/2014/main" id="{DE8DA50B-BAAE-47D4-9D66-63DE9F320A5E}"/>
              </a:ext>
            </a:extLst>
          </p:cNvPr>
          <p:cNvPicPr>
            <a:picLocks noChangeAspect="1"/>
          </p:cNvPicPr>
          <p:nvPr/>
        </p:nvPicPr>
        <p:blipFill rotWithShape="1">
          <a:blip r:embed="rId3"/>
          <a:srcRect r="54064"/>
          <a:stretch/>
        </p:blipFill>
        <p:spPr>
          <a:xfrm>
            <a:off x="10292346" y="0"/>
            <a:ext cx="1815108" cy="986187"/>
          </a:xfrm>
          <a:prstGeom prst="rect">
            <a:avLst/>
          </a:prstGeom>
        </p:spPr>
      </p:pic>
      <p:pic>
        <p:nvPicPr>
          <p:cNvPr id="4" name="Picture 3">
            <a:extLst>
              <a:ext uri="{FF2B5EF4-FFF2-40B4-BE49-F238E27FC236}">
                <a16:creationId xmlns:a16="http://schemas.microsoft.com/office/drawing/2014/main" id="{2276DE7B-FCA6-20C8-6968-3C7A395C167C}"/>
              </a:ext>
            </a:extLst>
          </p:cNvPr>
          <p:cNvPicPr>
            <a:picLocks noChangeAspect="1"/>
          </p:cNvPicPr>
          <p:nvPr/>
        </p:nvPicPr>
        <p:blipFill>
          <a:blip r:embed="rId4"/>
          <a:stretch>
            <a:fillRect/>
          </a:stretch>
        </p:blipFill>
        <p:spPr>
          <a:xfrm>
            <a:off x="128016" y="6008023"/>
            <a:ext cx="1774090" cy="743776"/>
          </a:xfrm>
          <a:prstGeom prst="rect">
            <a:avLst/>
          </a:prstGeom>
        </p:spPr>
      </p:pic>
      <p:graphicFrame>
        <p:nvGraphicFramePr>
          <p:cNvPr id="6" name="Content Placeholder 5">
            <a:extLst>
              <a:ext uri="{FF2B5EF4-FFF2-40B4-BE49-F238E27FC236}">
                <a16:creationId xmlns:a16="http://schemas.microsoft.com/office/drawing/2014/main" id="{5A5E58A6-09D7-7429-696C-6F644311594C}"/>
              </a:ext>
            </a:extLst>
          </p:cNvPr>
          <p:cNvGraphicFramePr>
            <a:graphicFrameLocks noGrp="1"/>
          </p:cNvGraphicFramePr>
          <p:nvPr>
            <p:ph idx="1"/>
            <p:extLst>
              <p:ext uri="{D42A27DB-BD31-4B8C-83A1-F6EECF244321}">
                <p14:modId xmlns:p14="http://schemas.microsoft.com/office/powerpoint/2010/main" val="2297982830"/>
              </p:ext>
            </p:extLst>
          </p:nvPr>
        </p:nvGraphicFramePr>
        <p:xfrm>
          <a:off x="4189290" y="986187"/>
          <a:ext cx="7208478" cy="561429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266562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1C04D9C5-D385-409D-BFF5-6F345EA90699}"/>
              </a:ext>
            </a:extLst>
          </p:cNvPr>
          <p:cNvSpPr/>
          <p:nvPr/>
        </p:nvSpPr>
        <p:spPr>
          <a:xfrm>
            <a:off x="630936" y="639520"/>
            <a:ext cx="3429000" cy="1719072"/>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5400" kern="1200">
                <a:solidFill>
                  <a:schemeClr val="tx1"/>
                </a:solidFill>
                <a:latin typeface="+mj-lt"/>
                <a:ea typeface="+mj-ea"/>
                <a:cs typeface="+mj-cs"/>
              </a:rPr>
              <a:t>AAG – Who are we?</a:t>
            </a:r>
          </a:p>
        </p:txBody>
      </p:sp>
      <p:sp>
        <p:nvSpPr>
          <p:cNvPr id="17"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F0EBBFC-DFE9-471F-A5A6-B6A0611DDDC3}"/>
              </a:ext>
            </a:extLst>
          </p:cNvPr>
          <p:cNvSpPr/>
          <p:nvPr/>
        </p:nvSpPr>
        <p:spPr>
          <a:xfrm>
            <a:off x="630936" y="2807208"/>
            <a:ext cx="3429000" cy="3410712"/>
          </a:xfrm>
          <a:prstGeom prst="rect">
            <a:avLst/>
          </a:prstGeom>
        </p:spPr>
        <p:txBody>
          <a:bodyPr vert="horz" lIns="91440" tIns="45720" rIns="91440" bIns="45720" rtlCol="0" anchor="t">
            <a:normAutofit/>
          </a:bodyPr>
          <a:lstStyle/>
          <a:p>
            <a:pPr marL="342900" indent="-228600">
              <a:lnSpc>
                <a:spcPct val="90000"/>
              </a:lnSpc>
              <a:spcAft>
                <a:spcPts val="600"/>
              </a:spcAft>
              <a:buFont typeface="Arial" panose="020B0604020202020204" pitchFamily="34" charset="0"/>
              <a:buChar char="•"/>
            </a:pPr>
            <a:r>
              <a:rPr lang="en-US" sz="1400" dirty="0"/>
              <a:t>~ 1300 members across every State and Territory in Australia, including 130 </a:t>
            </a:r>
            <a:r>
              <a:rPr lang="en-US" sz="1400" dirty="0" err="1"/>
              <a:t>organisational</a:t>
            </a:r>
            <a:r>
              <a:rPr lang="en-US" sz="1400" dirty="0"/>
              <a:t> members</a:t>
            </a:r>
          </a:p>
          <a:p>
            <a:pPr marL="342900" indent="-228600">
              <a:lnSpc>
                <a:spcPct val="90000"/>
              </a:lnSpc>
              <a:spcAft>
                <a:spcPts val="600"/>
              </a:spcAft>
              <a:buFont typeface="Arial" panose="020B0604020202020204" pitchFamily="34" charset="0"/>
              <a:buChar char="•"/>
            </a:pPr>
            <a:endParaRPr lang="en-US" sz="1400" dirty="0"/>
          </a:p>
          <a:p>
            <a:pPr marL="342900" indent="-228600">
              <a:lnSpc>
                <a:spcPct val="90000"/>
              </a:lnSpc>
              <a:spcAft>
                <a:spcPts val="600"/>
              </a:spcAft>
              <a:buFont typeface="Arial" panose="020B0604020202020204" pitchFamily="34" charset="0"/>
              <a:buChar char="•"/>
            </a:pPr>
            <a:r>
              <a:rPr lang="en-US" sz="1400" dirty="0"/>
              <a:t>International Association of Gerontology and Geriatrics and the International Longevity Centre – Global Alliance</a:t>
            </a:r>
          </a:p>
          <a:p>
            <a:pPr marL="342900" indent="-228600">
              <a:lnSpc>
                <a:spcPct val="90000"/>
              </a:lnSpc>
              <a:spcAft>
                <a:spcPts val="600"/>
              </a:spcAft>
              <a:buFont typeface="Arial" panose="020B0604020202020204" pitchFamily="34" charset="0"/>
              <a:buChar char="•"/>
            </a:pPr>
            <a:endParaRPr lang="en-US" sz="1400" dirty="0"/>
          </a:p>
          <a:p>
            <a:pPr marL="342900" indent="-228600">
              <a:lnSpc>
                <a:spcPct val="90000"/>
              </a:lnSpc>
              <a:spcAft>
                <a:spcPts val="600"/>
              </a:spcAft>
              <a:buFont typeface="Arial" panose="020B0604020202020204" pitchFamily="34" charset="0"/>
              <a:buChar char="•"/>
            </a:pPr>
            <a:r>
              <a:rPr lang="en-US" sz="1400" dirty="0"/>
              <a:t>Special Interest Groups, Collaborating Research </a:t>
            </a:r>
            <a:r>
              <a:rPr lang="en-US" sz="1400" dirty="0" err="1"/>
              <a:t>Centres</a:t>
            </a:r>
            <a:r>
              <a:rPr lang="en-US" sz="1400" dirty="0"/>
              <a:t>, and the Aboriginal and Torres Strait Islander Ageing Advisory Group (ATSIAAG)</a:t>
            </a:r>
          </a:p>
          <a:p>
            <a:pPr indent="-228600">
              <a:lnSpc>
                <a:spcPct val="90000"/>
              </a:lnSpc>
              <a:spcAft>
                <a:spcPts val="600"/>
              </a:spcAft>
              <a:buFont typeface="Arial" panose="020B0604020202020204" pitchFamily="34" charset="0"/>
              <a:buChar char="•"/>
            </a:pPr>
            <a:endParaRPr lang="en-US" sz="1400" dirty="0"/>
          </a:p>
          <a:p>
            <a:pPr indent="-228600">
              <a:lnSpc>
                <a:spcPct val="90000"/>
              </a:lnSpc>
              <a:spcAft>
                <a:spcPts val="600"/>
              </a:spcAft>
              <a:buFont typeface="Arial" panose="020B0604020202020204" pitchFamily="34" charset="0"/>
              <a:buChar char="•"/>
            </a:pPr>
            <a:endParaRPr lang="en-US" sz="1400" dirty="0"/>
          </a:p>
          <a:p>
            <a:pPr marL="342900" indent="-228600">
              <a:lnSpc>
                <a:spcPct val="90000"/>
              </a:lnSpc>
              <a:spcAft>
                <a:spcPts val="600"/>
              </a:spcAft>
              <a:buFont typeface="Arial" panose="020B0604020202020204" pitchFamily="34" charset="0"/>
              <a:buChar char="•"/>
            </a:pPr>
            <a:endParaRPr lang="en-US" sz="1400" dirty="0"/>
          </a:p>
        </p:txBody>
      </p:sp>
      <p:pic>
        <p:nvPicPr>
          <p:cNvPr id="10" name="Picture 9">
            <a:extLst>
              <a:ext uri="{FF2B5EF4-FFF2-40B4-BE49-F238E27FC236}">
                <a16:creationId xmlns:a16="http://schemas.microsoft.com/office/drawing/2014/main" id="{4D70E8C5-EF72-32FB-4850-1B09C470C986}"/>
              </a:ext>
            </a:extLst>
          </p:cNvPr>
          <p:cNvPicPr>
            <a:picLocks noChangeAspect="1"/>
          </p:cNvPicPr>
          <p:nvPr/>
        </p:nvPicPr>
        <p:blipFill>
          <a:blip r:embed="rId3"/>
          <a:stretch>
            <a:fillRect/>
          </a:stretch>
        </p:blipFill>
        <p:spPr>
          <a:xfrm>
            <a:off x="4654296" y="1219810"/>
            <a:ext cx="6903720" cy="4418379"/>
          </a:xfrm>
          <a:prstGeom prst="rect">
            <a:avLst/>
          </a:prstGeom>
        </p:spPr>
      </p:pic>
      <p:pic>
        <p:nvPicPr>
          <p:cNvPr id="7" name="Picture 6">
            <a:extLst>
              <a:ext uri="{FF2B5EF4-FFF2-40B4-BE49-F238E27FC236}">
                <a16:creationId xmlns:a16="http://schemas.microsoft.com/office/drawing/2014/main" id="{DE8DA50B-BAAE-47D4-9D66-63DE9F320A5E}"/>
              </a:ext>
            </a:extLst>
          </p:cNvPr>
          <p:cNvPicPr>
            <a:picLocks noChangeAspect="1"/>
          </p:cNvPicPr>
          <p:nvPr/>
        </p:nvPicPr>
        <p:blipFill rotWithShape="1">
          <a:blip r:embed="rId4"/>
          <a:srcRect r="54064"/>
          <a:stretch/>
        </p:blipFill>
        <p:spPr>
          <a:xfrm>
            <a:off x="10292346" y="0"/>
            <a:ext cx="1815108" cy="986187"/>
          </a:xfrm>
          <a:prstGeom prst="rect">
            <a:avLst/>
          </a:prstGeom>
        </p:spPr>
      </p:pic>
    </p:spTree>
    <p:extLst>
      <p:ext uri="{BB962C8B-B14F-4D97-AF65-F5344CB8AC3E}">
        <p14:creationId xmlns:p14="http://schemas.microsoft.com/office/powerpoint/2010/main" val="30397676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1C04D9C5-D385-409D-BFF5-6F345EA90699}"/>
              </a:ext>
            </a:extLst>
          </p:cNvPr>
          <p:cNvSpPr/>
          <p:nvPr/>
        </p:nvSpPr>
        <p:spPr>
          <a:xfrm>
            <a:off x="838200" y="556995"/>
            <a:ext cx="10515600" cy="113369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5200" kern="1200">
                <a:solidFill>
                  <a:schemeClr val="tx1"/>
                </a:solidFill>
                <a:latin typeface="+mj-lt"/>
                <a:ea typeface="+mj-ea"/>
                <a:cs typeface="+mj-cs"/>
              </a:rPr>
              <a:t>Where to from here?</a:t>
            </a:r>
          </a:p>
        </p:txBody>
      </p:sp>
      <p:sp>
        <p:nvSpPr>
          <p:cNvPr id="5" name="Rectangle 4">
            <a:extLst>
              <a:ext uri="{FF2B5EF4-FFF2-40B4-BE49-F238E27FC236}">
                <a16:creationId xmlns:a16="http://schemas.microsoft.com/office/drawing/2014/main" id="{FF0EBBFC-DFE9-471F-A5A6-B6A0611DDDC3}"/>
              </a:ext>
            </a:extLst>
          </p:cNvPr>
          <p:cNvSpPr/>
          <p:nvPr/>
        </p:nvSpPr>
        <p:spPr>
          <a:xfrm>
            <a:off x="592898" y="1268540"/>
            <a:ext cx="10797829" cy="1169551"/>
          </a:xfrm>
          <a:prstGeom prst="rect">
            <a:avLst/>
          </a:prstGeom>
        </p:spPr>
        <p:txBody>
          <a:bodyPr wrap="square">
            <a:spAutoFit/>
          </a:bodyPr>
          <a:lstStyle/>
          <a:p>
            <a:pPr>
              <a:spcAft>
                <a:spcPts val="600"/>
              </a:spcAft>
            </a:pPr>
            <a:endParaRPr lang="en-US" sz="2000" dirty="0"/>
          </a:p>
          <a:p>
            <a:pPr>
              <a:spcAft>
                <a:spcPts val="600"/>
              </a:spcAft>
            </a:pPr>
            <a:endParaRPr lang="en-US" sz="2000" dirty="0"/>
          </a:p>
          <a:p>
            <a:pPr marL="342900" indent="-342900">
              <a:spcAft>
                <a:spcPts val="600"/>
              </a:spcAft>
              <a:buFont typeface="Arial" panose="020B0604020202020204" pitchFamily="34" charset="0"/>
              <a:buChar char="•"/>
            </a:pPr>
            <a:endParaRPr lang="en-AU" sz="2000" dirty="0"/>
          </a:p>
        </p:txBody>
      </p:sp>
      <p:pic>
        <p:nvPicPr>
          <p:cNvPr id="7" name="Picture 6">
            <a:extLst>
              <a:ext uri="{FF2B5EF4-FFF2-40B4-BE49-F238E27FC236}">
                <a16:creationId xmlns:a16="http://schemas.microsoft.com/office/drawing/2014/main" id="{DE8DA50B-BAAE-47D4-9D66-63DE9F320A5E}"/>
              </a:ext>
            </a:extLst>
          </p:cNvPr>
          <p:cNvPicPr>
            <a:picLocks noChangeAspect="1"/>
          </p:cNvPicPr>
          <p:nvPr/>
        </p:nvPicPr>
        <p:blipFill rotWithShape="1">
          <a:blip r:embed="rId3"/>
          <a:srcRect r="54064"/>
          <a:stretch/>
        </p:blipFill>
        <p:spPr>
          <a:xfrm>
            <a:off x="10292346" y="0"/>
            <a:ext cx="1815108" cy="986187"/>
          </a:xfrm>
          <a:prstGeom prst="rect">
            <a:avLst/>
          </a:prstGeom>
        </p:spPr>
      </p:pic>
      <p:graphicFrame>
        <p:nvGraphicFramePr>
          <p:cNvPr id="6" name="Content Placeholder 5">
            <a:extLst>
              <a:ext uri="{FF2B5EF4-FFF2-40B4-BE49-F238E27FC236}">
                <a16:creationId xmlns:a16="http://schemas.microsoft.com/office/drawing/2014/main" id="{5A5E58A6-09D7-7429-696C-6F644311594C}"/>
              </a:ext>
            </a:extLst>
          </p:cNvPr>
          <p:cNvGraphicFramePr>
            <a:graphicFrameLocks noGrp="1"/>
          </p:cNvGraphicFramePr>
          <p:nvPr>
            <p:ph idx="1"/>
            <p:extLst>
              <p:ext uri="{D42A27DB-BD31-4B8C-83A1-F6EECF244321}">
                <p14:modId xmlns:p14="http://schemas.microsoft.com/office/powerpoint/2010/main" val="2362348233"/>
              </p:ext>
            </p:extLst>
          </p:nvPr>
        </p:nvGraphicFramePr>
        <p:xfrm>
          <a:off x="555971" y="1402916"/>
          <a:ext cx="11043131" cy="51983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60753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0EBBFC-DFE9-471F-A5A6-B6A0611DDDC3}"/>
              </a:ext>
            </a:extLst>
          </p:cNvPr>
          <p:cNvSpPr/>
          <p:nvPr/>
        </p:nvSpPr>
        <p:spPr>
          <a:xfrm>
            <a:off x="1385071" y="1781317"/>
            <a:ext cx="9294050" cy="1048996"/>
          </a:xfrm>
          <a:prstGeom prst="rect">
            <a:avLst/>
          </a:prstGeom>
        </p:spPr>
        <p:txBody>
          <a:bodyPr wrap="square">
            <a:spAutoFit/>
          </a:bodyPr>
          <a:lstStyle/>
          <a:p>
            <a:pPr marL="291945" indent="-291945" defTabSz="778520">
              <a:spcAft>
                <a:spcPts val="511"/>
              </a:spcAft>
              <a:buFont typeface="Arial" panose="020B0604020202020204" pitchFamily="34" charset="0"/>
              <a:buChar char="•"/>
            </a:pPr>
            <a:endParaRPr lang="en-US" sz="1703" kern="1200">
              <a:solidFill>
                <a:schemeClr val="tx1"/>
              </a:solidFill>
              <a:latin typeface="+mn-lt"/>
              <a:ea typeface="+mn-ea"/>
              <a:cs typeface="+mn-cs"/>
            </a:endParaRPr>
          </a:p>
          <a:p>
            <a:pPr defTabSz="778520">
              <a:spcAft>
                <a:spcPts val="511"/>
              </a:spcAft>
            </a:pPr>
            <a:endParaRPr lang="en-US" sz="1703" kern="1200">
              <a:solidFill>
                <a:schemeClr val="tx1"/>
              </a:solidFill>
              <a:latin typeface="+mn-lt"/>
              <a:ea typeface="+mn-ea"/>
              <a:cs typeface="+mn-cs"/>
            </a:endParaRPr>
          </a:p>
          <a:p>
            <a:pPr marL="342900" indent="-342900">
              <a:spcAft>
                <a:spcPts val="600"/>
              </a:spcAft>
              <a:buFont typeface="Arial" panose="020B0604020202020204" pitchFamily="34" charset="0"/>
              <a:buChar char="•"/>
            </a:pPr>
            <a:endParaRPr lang="en-AU" sz="2000" dirty="0"/>
          </a:p>
        </p:txBody>
      </p:sp>
      <p:sp>
        <p:nvSpPr>
          <p:cNvPr id="3" name="Rectangle 2">
            <a:extLst>
              <a:ext uri="{FF2B5EF4-FFF2-40B4-BE49-F238E27FC236}">
                <a16:creationId xmlns:a16="http://schemas.microsoft.com/office/drawing/2014/main" id="{1C04D9C5-D385-409D-BFF5-6F345EA90699}"/>
              </a:ext>
            </a:extLst>
          </p:cNvPr>
          <p:cNvSpPr/>
          <p:nvPr/>
        </p:nvSpPr>
        <p:spPr>
          <a:xfrm>
            <a:off x="1385071" y="643466"/>
            <a:ext cx="3994975" cy="702044"/>
          </a:xfrm>
          <a:prstGeom prst="rect">
            <a:avLst/>
          </a:prstGeom>
        </p:spPr>
        <p:txBody>
          <a:bodyPr wrap="none">
            <a:spAutoFit/>
          </a:bodyPr>
          <a:lstStyle/>
          <a:p>
            <a:pPr defTabSz="778520">
              <a:spcAft>
                <a:spcPts val="594"/>
              </a:spcAft>
            </a:pPr>
            <a:r>
              <a:rPr lang="en-AU" sz="3960" kern="1200">
                <a:solidFill>
                  <a:schemeClr val="bg1">
                    <a:lumMod val="10000"/>
                  </a:schemeClr>
                </a:solidFill>
                <a:latin typeface="+mn-lt"/>
                <a:ea typeface="+mn-ea"/>
                <a:cs typeface="+mn-cs"/>
              </a:rPr>
              <a:t>AAG - at the nexus</a:t>
            </a:r>
            <a:endParaRPr lang="en-AU" sz="4000">
              <a:solidFill>
                <a:schemeClr val="bg1">
                  <a:lumMod val="10000"/>
                </a:schemeClr>
              </a:solidFill>
            </a:endParaRPr>
          </a:p>
        </p:txBody>
      </p:sp>
      <p:pic>
        <p:nvPicPr>
          <p:cNvPr id="7" name="Picture 6">
            <a:extLst>
              <a:ext uri="{FF2B5EF4-FFF2-40B4-BE49-F238E27FC236}">
                <a16:creationId xmlns:a16="http://schemas.microsoft.com/office/drawing/2014/main" id="{DE8DA50B-BAAE-47D4-9D66-63DE9F320A5E}"/>
              </a:ext>
            </a:extLst>
          </p:cNvPr>
          <p:cNvPicPr>
            <a:picLocks noChangeAspect="1"/>
          </p:cNvPicPr>
          <p:nvPr/>
        </p:nvPicPr>
        <p:blipFill rotWithShape="1">
          <a:blip r:embed="rId3"/>
          <a:srcRect r="54064"/>
          <a:stretch/>
        </p:blipFill>
        <p:spPr>
          <a:xfrm>
            <a:off x="9733708" y="689442"/>
            <a:ext cx="1562323" cy="848843"/>
          </a:xfrm>
          <a:prstGeom prst="rect">
            <a:avLst/>
          </a:prstGeom>
        </p:spPr>
      </p:pic>
      <p:graphicFrame>
        <p:nvGraphicFramePr>
          <p:cNvPr id="6" name="Content Placeholder 5">
            <a:extLst>
              <a:ext uri="{FF2B5EF4-FFF2-40B4-BE49-F238E27FC236}">
                <a16:creationId xmlns:a16="http://schemas.microsoft.com/office/drawing/2014/main" id="{02F537FD-ECDC-200D-A980-37EC98B46C1A}"/>
              </a:ext>
            </a:extLst>
          </p:cNvPr>
          <p:cNvGraphicFramePr>
            <a:graphicFrameLocks noGrp="1"/>
          </p:cNvGraphicFramePr>
          <p:nvPr>
            <p:ph sz="half" idx="1"/>
            <p:extLst>
              <p:ext uri="{D42A27DB-BD31-4B8C-83A1-F6EECF244321}">
                <p14:modId xmlns:p14="http://schemas.microsoft.com/office/powerpoint/2010/main" val="1130420347"/>
              </p:ext>
            </p:extLst>
          </p:nvPr>
        </p:nvGraphicFramePr>
        <p:xfrm>
          <a:off x="895968" y="1950885"/>
          <a:ext cx="4862825" cy="42636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Content Placeholder 8">
            <a:extLst>
              <a:ext uri="{FF2B5EF4-FFF2-40B4-BE49-F238E27FC236}">
                <a16:creationId xmlns:a16="http://schemas.microsoft.com/office/drawing/2014/main" id="{353E73D6-4126-5CF6-F2AE-7228F3D3F6C2}"/>
              </a:ext>
            </a:extLst>
          </p:cNvPr>
          <p:cNvSpPr>
            <a:spLocks noGrp="1"/>
          </p:cNvSpPr>
          <p:nvPr>
            <p:ph sz="half" idx="2"/>
          </p:nvPr>
        </p:nvSpPr>
        <p:spPr>
          <a:xfrm>
            <a:off x="6219145" y="1755135"/>
            <a:ext cx="4768709" cy="3745341"/>
          </a:xfrm>
        </p:spPr>
        <p:txBody>
          <a:bodyPr>
            <a:noAutofit/>
          </a:bodyPr>
          <a:lstStyle/>
          <a:p>
            <a:pPr marL="194630" indent="-194630" defTabSz="778520">
              <a:lnSpc>
                <a:spcPct val="150000"/>
              </a:lnSpc>
              <a:spcBef>
                <a:spcPts val="851"/>
              </a:spcBef>
            </a:pPr>
            <a:r>
              <a:rPr lang="en-US" sz="2384" kern="1200" dirty="0">
                <a:solidFill>
                  <a:schemeClr val="tx1"/>
                </a:solidFill>
                <a:latin typeface="+mn-lt"/>
                <a:ea typeface="+mn-ea"/>
                <a:cs typeface="+mn-cs"/>
              </a:rPr>
              <a:t>AAG members include researchers, aged care professionals, geriatricians, nurses, health and allied health professionals, and other leading thinkers in ageing</a:t>
            </a:r>
          </a:p>
          <a:p>
            <a:pPr marL="194630" indent="-194630" defTabSz="778520">
              <a:lnSpc>
                <a:spcPct val="150000"/>
              </a:lnSpc>
              <a:spcBef>
                <a:spcPts val="851"/>
              </a:spcBef>
            </a:pPr>
            <a:r>
              <a:rPr lang="en-US" sz="2384" kern="1200" dirty="0">
                <a:solidFill>
                  <a:schemeClr val="tx1"/>
                </a:solidFill>
                <a:latin typeface="+mn-lt"/>
                <a:ea typeface="+mn-ea"/>
                <a:cs typeface="+mn-cs"/>
              </a:rPr>
              <a:t>Importantly, includes older people, their family and friends, and general community members </a:t>
            </a:r>
            <a:endParaRPr lang="en-AU" dirty="0"/>
          </a:p>
        </p:txBody>
      </p:sp>
    </p:spTree>
    <p:extLst>
      <p:ext uri="{BB962C8B-B14F-4D97-AF65-F5344CB8AC3E}">
        <p14:creationId xmlns:p14="http://schemas.microsoft.com/office/powerpoint/2010/main" val="4112582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0EBBFC-DFE9-471F-A5A6-B6A0611DDDC3}"/>
              </a:ext>
            </a:extLst>
          </p:cNvPr>
          <p:cNvSpPr/>
          <p:nvPr/>
        </p:nvSpPr>
        <p:spPr>
          <a:xfrm>
            <a:off x="592898" y="1268540"/>
            <a:ext cx="10797829" cy="1169551"/>
          </a:xfrm>
          <a:prstGeom prst="rect">
            <a:avLst/>
          </a:prstGeom>
        </p:spPr>
        <p:txBody>
          <a:bodyPr wrap="square">
            <a:spAutoFit/>
          </a:bodyPr>
          <a:lstStyle/>
          <a:p>
            <a:pPr>
              <a:spcAft>
                <a:spcPts val="600"/>
              </a:spcAft>
            </a:pPr>
            <a:endParaRPr lang="en-US" sz="2000" dirty="0"/>
          </a:p>
          <a:p>
            <a:pPr>
              <a:spcAft>
                <a:spcPts val="600"/>
              </a:spcAft>
            </a:pPr>
            <a:endParaRPr lang="en-US" sz="2000" dirty="0"/>
          </a:p>
          <a:p>
            <a:pPr marL="342900" indent="-342900">
              <a:spcAft>
                <a:spcPts val="600"/>
              </a:spcAft>
              <a:buFont typeface="Arial" panose="020B0604020202020204" pitchFamily="34" charset="0"/>
              <a:buChar char="•"/>
            </a:pPr>
            <a:endParaRPr lang="en-AU" sz="2000" dirty="0"/>
          </a:p>
        </p:txBody>
      </p:sp>
      <p:sp>
        <p:nvSpPr>
          <p:cNvPr id="3" name="Rectangle 2">
            <a:extLst>
              <a:ext uri="{FF2B5EF4-FFF2-40B4-BE49-F238E27FC236}">
                <a16:creationId xmlns:a16="http://schemas.microsoft.com/office/drawing/2014/main" id="{1C04D9C5-D385-409D-BFF5-6F345EA90699}"/>
              </a:ext>
            </a:extLst>
          </p:cNvPr>
          <p:cNvSpPr/>
          <p:nvPr/>
        </p:nvSpPr>
        <p:spPr>
          <a:xfrm>
            <a:off x="860770" y="348097"/>
            <a:ext cx="8421601" cy="646331"/>
          </a:xfrm>
          <a:prstGeom prst="rect">
            <a:avLst/>
          </a:prstGeom>
        </p:spPr>
        <p:txBody>
          <a:bodyPr wrap="none">
            <a:spAutoFit/>
          </a:bodyPr>
          <a:lstStyle/>
          <a:p>
            <a:r>
              <a:rPr lang="en-AU" sz="3600" dirty="0"/>
              <a:t>People living with dementia and their carers</a:t>
            </a:r>
          </a:p>
        </p:txBody>
      </p:sp>
      <p:pic>
        <p:nvPicPr>
          <p:cNvPr id="7" name="Picture 6">
            <a:extLst>
              <a:ext uri="{FF2B5EF4-FFF2-40B4-BE49-F238E27FC236}">
                <a16:creationId xmlns:a16="http://schemas.microsoft.com/office/drawing/2014/main" id="{DE8DA50B-BAAE-47D4-9D66-63DE9F320A5E}"/>
              </a:ext>
            </a:extLst>
          </p:cNvPr>
          <p:cNvPicPr>
            <a:picLocks noChangeAspect="1"/>
          </p:cNvPicPr>
          <p:nvPr/>
        </p:nvPicPr>
        <p:blipFill rotWithShape="1">
          <a:blip r:embed="rId3"/>
          <a:srcRect r="54064"/>
          <a:stretch/>
        </p:blipFill>
        <p:spPr>
          <a:xfrm>
            <a:off x="10292346" y="0"/>
            <a:ext cx="1815108" cy="986187"/>
          </a:xfrm>
          <a:prstGeom prst="rect">
            <a:avLst/>
          </a:prstGeom>
        </p:spPr>
      </p:pic>
      <p:graphicFrame>
        <p:nvGraphicFramePr>
          <p:cNvPr id="6" name="Content Placeholder 5">
            <a:extLst>
              <a:ext uri="{FF2B5EF4-FFF2-40B4-BE49-F238E27FC236}">
                <a16:creationId xmlns:a16="http://schemas.microsoft.com/office/drawing/2014/main" id="{5A5E58A6-09D7-7429-696C-6F644311594C}"/>
              </a:ext>
            </a:extLst>
          </p:cNvPr>
          <p:cNvGraphicFramePr>
            <a:graphicFrameLocks noGrp="1"/>
          </p:cNvGraphicFramePr>
          <p:nvPr>
            <p:ph idx="1"/>
            <p:extLst>
              <p:ext uri="{D42A27DB-BD31-4B8C-83A1-F6EECF244321}">
                <p14:modId xmlns:p14="http://schemas.microsoft.com/office/powerpoint/2010/main" val="2754312999"/>
              </p:ext>
            </p:extLst>
          </p:nvPr>
        </p:nvGraphicFramePr>
        <p:xfrm>
          <a:off x="592898" y="1646477"/>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extBox 7">
            <a:extLst>
              <a:ext uri="{FF2B5EF4-FFF2-40B4-BE49-F238E27FC236}">
                <a16:creationId xmlns:a16="http://schemas.microsoft.com/office/drawing/2014/main" id="{15A3D2E1-8A09-0EBF-CBD4-272D859B103C}"/>
              </a:ext>
            </a:extLst>
          </p:cNvPr>
          <p:cNvSpPr txBox="1"/>
          <p:nvPr/>
        </p:nvSpPr>
        <p:spPr>
          <a:xfrm>
            <a:off x="7577047" y="6109793"/>
            <a:ext cx="4530407" cy="400110"/>
          </a:xfrm>
          <a:prstGeom prst="rect">
            <a:avLst/>
          </a:prstGeom>
          <a:noFill/>
        </p:spPr>
        <p:txBody>
          <a:bodyPr wrap="none" rtlCol="0">
            <a:spAutoFit/>
          </a:bodyPr>
          <a:lstStyle/>
          <a:p>
            <a:r>
              <a:rPr lang="en-AU" sz="1000" dirty="0"/>
              <a:t>Ref: Australian Institute of Health and Welfare (2022) Dementia in Australia. AIHW, </a:t>
            </a:r>
          </a:p>
          <a:p>
            <a:r>
              <a:rPr lang="en-AU" sz="1000" dirty="0"/>
              <a:t>Australian Government, accessed 15 Sept, 2023</a:t>
            </a:r>
          </a:p>
        </p:txBody>
      </p:sp>
    </p:spTree>
    <p:extLst>
      <p:ext uri="{BB962C8B-B14F-4D97-AF65-F5344CB8AC3E}">
        <p14:creationId xmlns:p14="http://schemas.microsoft.com/office/powerpoint/2010/main" val="4068892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1C04D9C5-D385-409D-BFF5-6F345EA90699}"/>
              </a:ext>
            </a:extLst>
          </p:cNvPr>
          <p:cNvSpPr/>
          <p:nvPr/>
        </p:nvSpPr>
        <p:spPr>
          <a:xfrm>
            <a:off x="640080" y="325369"/>
            <a:ext cx="4368602" cy="1956841"/>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200">
                <a:latin typeface="+mj-lt"/>
                <a:ea typeface="+mj-ea"/>
                <a:cs typeface="+mj-cs"/>
              </a:rPr>
              <a:t>People with dementia and their carers at the nexus</a:t>
            </a:r>
          </a:p>
        </p:txBody>
      </p:sp>
      <p:sp>
        <p:nvSpPr>
          <p:cNvPr id="1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353E73D6-4126-5CF6-F2AE-7228F3D3F6C2}"/>
              </a:ext>
            </a:extLst>
          </p:cNvPr>
          <p:cNvSpPr>
            <a:spLocks noGrp="1"/>
          </p:cNvSpPr>
          <p:nvPr>
            <p:ph sz="half" idx="2"/>
          </p:nvPr>
        </p:nvSpPr>
        <p:spPr>
          <a:xfrm>
            <a:off x="640080" y="2872899"/>
            <a:ext cx="4243589" cy="3320668"/>
          </a:xfrm>
        </p:spPr>
        <p:txBody>
          <a:bodyPr vert="horz" lIns="91440" tIns="45720" rIns="91440" bIns="45720" rtlCol="0">
            <a:normAutofit/>
          </a:bodyPr>
          <a:lstStyle/>
          <a:p>
            <a:r>
              <a:rPr lang="en-US" sz="2200" dirty="0"/>
              <a:t>In research, through co-design, study participation and translation of findings</a:t>
            </a:r>
          </a:p>
          <a:p>
            <a:r>
              <a:rPr lang="en-US" sz="2200" dirty="0"/>
              <a:t>In policy, through submissions and consultations</a:t>
            </a:r>
          </a:p>
          <a:p>
            <a:r>
              <a:rPr lang="en-US" sz="2200" dirty="0"/>
              <a:t>In practice, through inclusive person-</a:t>
            </a:r>
            <a:r>
              <a:rPr lang="en-US" sz="2200" dirty="0" err="1"/>
              <a:t>centred</a:t>
            </a:r>
            <a:r>
              <a:rPr lang="en-US" sz="2200" dirty="0"/>
              <a:t> care principles and shared decision-making</a:t>
            </a:r>
          </a:p>
        </p:txBody>
      </p:sp>
      <p:pic>
        <p:nvPicPr>
          <p:cNvPr id="8" name="Content Placeholder 7">
            <a:extLst>
              <a:ext uri="{FF2B5EF4-FFF2-40B4-BE49-F238E27FC236}">
                <a16:creationId xmlns:a16="http://schemas.microsoft.com/office/drawing/2014/main" id="{9FCD2E1C-70F9-F33F-1986-2EBC116633BC}"/>
              </a:ext>
            </a:extLst>
          </p:cNvPr>
          <p:cNvPicPr>
            <a:picLocks noGrp="1" noChangeAspect="1"/>
          </p:cNvPicPr>
          <p:nvPr>
            <p:ph sz="half" idx="1"/>
          </p:nvPr>
        </p:nvPicPr>
        <p:blipFill rotWithShape="1">
          <a:blip r:embed="rId3"/>
          <a:srcRect l="6410" r="5617" b="-5"/>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5" name="Rectangle 4">
            <a:extLst>
              <a:ext uri="{FF2B5EF4-FFF2-40B4-BE49-F238E27FC236}">
                <a16:creationId xmlns:a16="http://schemas.microsoft.com/office/drawing/2014/main" id="{FF0EBBFC-DFE9-471F-A5A6-B6A0611DDDC3}"/>
              </a:ext>
            </a:extLst>
          </p:cNvPr>
          <p:cNvSpPr/>
          <p:nvPr/>
        </p:nvSpPr>
        <p:spPr>
          <a:xfrm>
            <a:off x="592898" y="1268540"/>
            <a:ext cx="10797829" cy="1169551"/>
          </a:xfrm>
          <a:prstGeom prst="rect">
            <a:avLst/>
          </a:prstGeom>
        </p:spPr>
        <p:txBody>
          <a:bodyPr wrap="square">
            <a:spAutoFit/>
          </a:bodyPr>
          <a:lstStyle/>
          <a:p>
            <a:pPr marL="342900" indent="-342900">
              <a:spcAft>
                <a:spcPts val="600"/>
              </a:spcAft>
              <a:buFont typeface="Arial" panose="020B0604020202020204" pitchFamily="34" charset="0"/>
              <a:buChar char="•"/>
            </a:pPr>
            <a:endParaRPr lang="en-US" sz="2000" dirty="0"/>
          </a:p>
          <a:p>
            <a:pPr>
              <a:spcAft>
                <a:spcPts val="600"/>
              </a:spcAft>
            </a:pPr>
            <a:endParaRPr lang="en-US" sz="2000" dirty="0"/>
          </a:p>
          <a:p>
            <a:pPr marL="342900" indent="-342900">
              <a:spcAft>
                <a:spcPts val="600"/>
              </a:spcAft>
              <a:buFont typeface="Arial" panose="020B0604020202020204" pitchFamily="34" charset="0"/>
              <a:buChar char="•"/>
            </a:pPr>
            <a:endParaRPr lang="en-AU" sz="2000" dirty="0"/>
          </a:p>
        </p:txBody>
      </p:sp>
      <p:pic>
        <p:nvPicPr>
          <p:cNvPr id="7" name="Picture 6">
            <a:extLst>
              <a:ext uri="{FF2B5EF4-FFF2-40B4-BE49-F238E27FC236}">
                <a16:creationId xmlns:a16="http://schemas.microsoft.com/office/drawing/2014/main" id="{DE8DA50B-BAAE-47D4-9D66-63DE9F320A5E}"/>
              </a:ext>
            </a:extLst>
          </p:cNvPr>
          <p:cNvPicPr>
            <a:picLocks noChangeAspect="1"/>
          </p:cNvPicPr>
          <p:nvPr/>
        </p:nvPicPr>
        <p:blipFill rotWithShape="1">
          <a:blip r:embed="rId4"/>
          <a:srcRect r="54064"/>
          <a:stretch/>
        </p:blipFill>
        <p:spPr>
          <a:xfrm>
            <a:off x="10292346" y="0"/>
            <a:ext cx="1815108" cy="986187"/>
          </a:xfrm>
          <a:prstGeom prst="rect">
            <a:avLst/>
          </a:prstGeom>
        </p:spPr>
      </p:pic>
    </p:spTree>
    <p:extLst>
      <p:ext uri="{BB962C8B-B14F-4D97-AF65-F5344CB8AC3E}">
        <p14:creationId xmlns:p14="http://schemas.microsoft.com/office/powerpoint/2010/main" val="2457668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0EBBFC-DFE9-471F-A5A6-B6A0611DDDC3}"/>
              </a:ext>
            </a:extLst>
          </p:cNvPr>
          <p:cNvSpPr/>
          <p:nvPr/>
        </p:nvSpPr>
        <p:spPr>
          <a:xfrm>
            <a:off x="592898" y="1268540"/>
            <a:ext cx="10797829" cy="1169551"/>
          </a:xfrm>
          <a:prstGeom prst="rect">
            <a:avLst/>
          </a:prstGeom>
        </p:spPr>
        <p:txBody>
          <a:bodyPr wrap="square">
            <a:spAutoFit/>
          </a:bodyPr>
          <a:lstStyle/>
          <a:p>
            <a:pPr>
              <a:spcAft>
                <a:spcPts val="600"/>
              </a:spcAft>
            </a:pPr>
            <a:endParaRPr lang="en-US" sz="2000" dirty="0"/>
          </a:p>
          <a:p>
            <a:pPr>
              <a:spcAft>
                <a:spcPts val="600"/>
              </a:spcAft>
            </a:pPr>
            <a:endParaRPr lang="en-US" sz="2000" dirty="0"/>
          </a:p>
          <a:p>
            <a:pPr marL="342900" indent="-342900">
              <a:spcAft>
                <a:spcPts val="600"/>
              </a:spcAft>
              <a:buFont typeface="Arial" panose="020B0604020202020204" pitchFamily="34" charset="0"/>
              <a:buChar char="•"/>
            </a:pPr>
            <a:endParaRPr lang="en-AU" sz="2000" dirty="0"/>
          </a:p>
        </p:txBody>
      </p:sp>
      <p:sp>
        <p:nvSpPr>
          <p:cNvPr id="3" name="Rectangle 2">
            <a:extLst>
              <a:ext uri="{FF2B5EF4-FFF2-40B4-BE49-F238E27FC236}">
                <a16:creationId xmlns:a16="http://schemas.microsoft.com/office/drawing/2014/main" id="{1C04D9C5-D385-409D-BFF5-6F345EA90699}"/>
              </a:ext>
            </a:extLst>
          </p:cNvPr>
          <p:cNvSpPr/>
          <p:nvPr/>
        </p:nvSpPr>
        <p:spPr>
          <a:xfrm>
            <a:off x="592898" y="339856"/>
            <a:ext cx="8668207" cy="646331"/>
          </a:xfrm>
          <a:prstGeom prst="rect">
            <a:avLst/>
          </a:prstGeom>
        </p:spPr>
        <p:txBody>
          <a:bodyPr wrap="none">
            <a:spAutoFit/>
          </a:bodyPr>
          <a:lstStyle/>
          <a:p>
            <a:r>
              <a:rPr lang="en-AU" sz="3600" dirty="0">
                <a:solidFill>
                  <a:schemeClr val="bg1">
                    <a:lumMod val="10000"/>
                  </a:schemeClr>
                </a:solidFill>
              </a:rPr>
              <a:t>Shared decision-making – a shifting paradigm</a:t>
            </a:r>
          </a:p>
        </p:txBody>
      </p:sp>
      <p:pic>
        <p:nvPicPr>
          <p:cNvPr id="7" name="Picture 6">
            <a:extLst>
              <a:ext uri="{FF2B5EF4-FFF2-40B4-BE49-F238E27FC236}">
                <a16:creationId xmlns:a16="http://schemas.microsoft.com/office/drawing/2014/main" id="{DE8DA50B-BAAE-47D4-9D66-63DE9F320A5E}"/>
              </a:ext>
            </a:extLst>
          </p:cNvPr>
          <p:cNvPicPr>
            <a:picLocks noChangeAspect="1"/>
          </p:cNvPicPr>
          <p:nvPr/>
        </p:nvPicPr>
        <p:blipFill rotWithShape="1">
          <a:blip r:embed="rId3"/>
          <a:srcRect r="54064"/>
          <a:stretch/>
        </p:blipFill>
        <p:spPr>
          <a:xfrm>
            <a:off x="10292346" y="0"/>
            <a:ext cx="1815108" cy="986187"/>
          </a:xfrm>
          <a:prstGeom prst="rect">
            <a:avLst/>
          </a:prstGeom>
        </p:spPr>
      </p:pic>
      <p:graphicFrame>
        <p:nvGraphicFramePr>
          <p:cNvPr id="6" name="Content Placeholder 5">
            <a:extLst>
              <a:ext uri="{FF2B5EF4-FFF2-40B4-BE49-F238E27FC236}">
                <a16:creationId xmlns:a16="http://schemas.microsoft.com/office/drawing/2014/main" id="{5A5E58A6-09D7-7429-696C-6F644311594C}"/>
              </a:ext>
            </a:extLst>
          </p:cNvPr>
          <p:cNvGraphicFramePr>
            <a:graphicFrameLocks noGrp="1"/>
          </p:cNvGraphicFramePr>
          <p:nvPr>
            <p:ph idx="1"/>
            <p:extLst>
              <p:ext uri="{D42A27DB-BD31-4B8C-83A1-F6EECF244321}">
                <p14:modId xmlns:p14="http://schemas.microsoft.com/office/powerpoint/2010/main" val="1134486527"/>
              </p:ext>
            </p:extLst>
          </p:nvPr>
        </p:nvGraphicFramePr>
        <p:xfrm>
          <a:off x="-223254" y="1276781"/>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extBox 1">
            <a:extLst>
              <a:ext uri="{FF2B5EF4-FFF2-40B4-BE49-F238E27FC236}">
                <a16:creationId xmlns:a16="http://schemas.microsoft.com/office/drawing/2014/main" id="{4319B467-5686-66B0-205E-1DCDB94E8919}"/>
              </a:ext>
            </a:extLst>
          </p:cNvPr>
          <p:cNvSpPr txBox="1"/>
          <p:nvPr/>
        </p:nvSpPr>
        <p:spPr>
          <a:xfrm>
            <a:off x="9309893" y="5483272"/>
            <a:ext cx="2797561" cy="1169551"/>
          </a:xfrm>
          <a:prstGeom prst="rect">
            <a:avLst/>
          </a:prstGeom>
          <a:noFill/>
        </p:spPr>
        <p:txBody>
          <a:bodyPr wrap="none" rtlCol="0">
            <a:spAutoFit/>
          </a:bodyPr>
          <a:lstStyle/>
          <a:p>
            <a:r>
              <a:rPr lang="en-US" sz="1000" dirty="0"/>
              <a:t>Ref:</a:t>
            </a:r>
          </a:p>
          <a:p>
            <a:r>
              <a:rPr lang="en-US" sz="1000" dirty="0"/>
              <a:t>Sinclair, C., </a:t>
            </a:r>
            <a:r>
              <a:rPr lang="en-US" sz="1000" dirty="0" err="1"/>
              <a:t>Gersbach</a:t>
            </a:r>
            <a:r>
              <a:rPr lang="en-US" sz="1000" dirty="0"/>
              <a:t>, K., Hogan, M., Blake, M.,</a:t>
            </a:r>
          </a:p>
          <a:p>
            <a:r>
              <a:rPr lang="en-US" sz="1000" dirty="0"/>
              <a:t>Bucks, R., </a:t>
            </a:r>
            <a:r>
              <a:rPr lang="en-US" sz="1000" dirty="0" err="1"/>
              <a:t>Auret</a:t>
            </a:r>
            <a:r>
              <a:rPr lang="en-US" sz="1000" dirty="0"/>
              <a:t>, K., . . . </a:t>
            </a:r>
            <a:r>
              <a:rPr lang="en-US" sz="1000" dirty="0" err="1"/>
              <a:t>Kurrle</a:t>
            </a:r>
            <a:r>
              <a:rPr lang="en-US" sz="1000" dirty="0"/>
              <a:t>, S. (2019). </a:t>
            </a:r>
          </a:p>
          <a:p>
            <a:r>
              <a:rPr lang="en-US" sz="1000" dirty="0"/>
              <a:t>"A real bucket of worms": Views of people living </a:t>
            </a:r>
          </a:p>
          <a:p>
            <a:r>
              <a:rPr lang="en-US" sz="1000" dirty="0"/>
              <a:t>with dementia and family members on supported </a:t>
            </a:r>
          </a:p>
          <a:p>
            <a:r>
              <a:rPr lang="en-US" sz="1000" dirty="0"/>
              <a:t>decision-making. Bioethical Inquiry, 16, 587-608. </a:t>
            </a:r>
          </a:p>
          <a:p>
            <a:r>
              <a:rPr lang="en-US" sz="1000" dirty="0"/>
              <a:t>doi:10.1007/s11673-019-09945-x</a:t>
            </a:r>
            <a:endParaRPr lang="en-AU" sz="1000" dirty="0"/>
          </a:p>
        </p:txBody>
      </p:sp>
    </p:spTree>
    <p:extLst>
      <p:ext uri="{BB962C8B-B14F-4D97-AF65-F5344CB8AC3E}">
        <p14:creationId xmlns:p14="http://schemas.microsoft.com/office/powerpoint/2010/main" val="4029714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0EBBFC-DFE9-471F-A5A6-B6A0611DDDC3}"/>
              </a:ext>
            </a:extLst>
          </p:cNvPr>
          <p:cNvSpPr/>
          <p:nvPr/>
        </p:nvSpPr>
        <p:spPr>
          <a:xfrm>
            <a:off x="697085" y="1299318"/>
            <a:ext cx="10797829" cy="1169551"/>
          </a:xfrm>
          <a:prstGeom prst="rect">
            <a:avLst/>
          </a:prstGeom>
        </p:spPr>
        <p:txBody>
          <a:bodyPr wrap="square">
            <a:spAutoFit/>
          </a:bodyPr>
          <a:lstStyle/>
          <a:p>
            <a:pPr>
              <a:spcAft>
                <a:spcPts val="600"/>
              </a:spcAft>
            </a:pPr>
            <a:endParaRPr lang="en-US" sz="2000" dirty="0"/>
          </a:p>
          <a:p>
            <a:pPr>
              <a:spcAft>
                <a:spcPts val="600"/>
              </a:spcAft>
            </a:pPr>
            <a:endParaRPr lang="en-US" sz="2000" dirty="0"/>
          </a:p>
          <a:p>
            <a:pPr marL="342900" indent="-342900">
              <a:spcAft>
                <a:spcPts val="600"/>
              </a:spcAft>
              <a:buFont typeface="Arial" panose="020B0604020202020204" pitchFamily="34" charset="0"/>
              <a:buChar char="•"/>
            </a:pPr>
            <a:endParaRPr lang="en-AU" sz="2000" dirty="0"/>
          </a:p>
        </p:txBody>
      </p:sp>
      <p:sp>
        <p:nvSpPr>
          <p:cNvPr id="3" name="Rectangle 2">
            <a:extLst>
              <a:ext uri="{FF2B5EF4-FFF2-40B4-BE49-F238E27FC236}">
                <a16:creationId xmlns:a16="http://schemas.microsoft.com/office/drawing/2014/main" id="{1C04D9C5-D385-409D-BFF5-6F345EA90699}"/>
              </a:ext>
            </a:extLst>
          </p:cNvPr>
          <p:cNvSpPr/>
          <p:nvPr/>
        </p:nvSpPr>
        <p:spPr>
          <a:xfrm>
            <a:off x="860769" y="348097"/>
            <a:ext cx="8635771" cy="1200329"/>
          </a:xfrm>
          <a:prstGeom prst="rect">
            <a:avLst/>
          </a:prstGeom>
        </p:spPr>
        <p:txBody>
          <a:bodyPr wrap="square">
            <a:spAutoFit/>
          </a:bodyPr>
          <a:lstStyle/>
          <a:p>
            <a:r>
              <a:rPr lang="en-US" sz="3600" dirty="0">
                <a:solidFill>
                  <a:schemeClr val="bg1">
                    <a:lumMod val="10000"/>
                  </a:schemeClr>
                </a:solidFill>
              </a:rPr>
              <a:t>Research informing practice: Shared decision-making for falls prevention</a:t>
            </a:r>
          </a:p>
        </p:txBody>
      </p:sp>
      <p:pic>
        <p:nvPicPr>
          <p:cNvPr id="7" name="Picture 6">
            <a:extLst>
              <a:ext uri="{FF2B5EF4-FFF2-40B4-BE49-F238E27FC236}">
                <a16:creationId xmlns:a16="http://schemas.microsoft.com/office/drawing/2014/main" id="{DE8DA50B-BAAE-47D4-9D66-63DE9F320A5E}"/>
              </a:ext>
            </a:extLst>
          </p:cNvPr>
          <p:cNvPicPr>
            <a:picLocks noChangeAspect="1"/>
          </p:cNvPicPr>
          <p:nvPr/>
        </p:nvPicPr>
        <p:blipFill rotWithShape="1">
          <a:blip r:embed="rId3"/>
          <a:srcRect r="54064"/>
          <a:stretch/>
        </p:blipFill>
        <p:spPr>
          <a:xfrm>
            <a:off x="10292346" y="0"/>
            <a:ext cx="1815108" cy="986187"/>
          </a:xfrm>
          <a:prstGeom prst="rect">
            <a:avLst/>
          </a:prstGeom>
        </p:spPr>
      </p:pic>
      <p:graphicFrame>
        <p:nvGraphicFramePr>
          <p:cNvPr id="10" name="Content Placeholder 7">
            <a:extLst>
              <a:ext uri="{FF2B5EF4-FFF2-40B4-BE49-F238E27FC236}">
                <a16:creationId xmlns:a16="http://schemas.microsoft.com/office/drawing/2014/main" id="{9E1DD3A7-CE0F-29DD-BC09-17D225D3AB4E}"/>
              </a:ext>
            </a:extLst>
          </p:cNvPr>
          <p:cNvGraphicFramePr>
            <a:graphicFrameLocks noGrp="1"/>
          </p:cNvGraphicFramePr>
          <p:nvPr>
            <p:ph idx="1"/>
            <p:extLst>
              <p:ext uri="{D42A27DB-BD31-4B8C-83A1-F6EECF244321}">
                <p14:modId xmlns:p14="http://schemas.microsoft.com/office/powerpoint/2010/main" val="380385821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9484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3" name="Rectangle 2">
            <a:extLst>
              <a:ext uri="{FF2B5EF4-FFF2-40B4-BE49-F238E27FC236}">
                <a16:creationId xmlns:a16="http://schemas.microsoft.com/office/drawing/2014/main" id="{1C04D9C5-D385-409D-BFF5-6F345EA90699}"/>
              </a:ext>
            </a:extLst>
          </p:cNvPr>
          <p:cNvSpPr/>
          <p:nvPr/>
        </p:nvSpPr>
        <p:spPr>
          <a:xfrm>
            <a:off x="838200" y="643467"/>
            <a:ext cx="2951205" cy="5571066"/>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kern="1200">
                <a:solidFill>
                  <a:srgbClr val="FFFFFF"/>
                </a:solidFill>
                <a:latin typeface="+mj-lt"/>
                <a:ea typeface="+mj-ea"/>
                <a:cs typeface="+mj-cs"/>
              </a:rPr>
              <a:t>Creation of knowledge and context</a:t>
            </a:r>
          </a:p>
        </p:txBody>
      </p:sp>
      <p:sp>
        <p:nvSpPr>
          <p:cNvPr id="5" name="Rectangle 4">
            <a:extLst>
              <a:ext uri="{FF2B5EF4-FFF2-40B4-BE49-F238E27FC236}">
                <a16:creationId xmlns:a16="http://schemas.microsoft.com/office/drawing/2014/main" id="{FF0EBBFC-DFE9-471F-A5A6-B6A0611DDDC3}"/>
              </a:ext>
            </a:extLst>
          </p:cNvPr>
          <p:cNvSpPr/>
          <p:nvPr/>
        </p:nvSpPr>
        <p:spPr>
          <a:xfrm>
            <a:off x="592898" y="1268540"/>
            <a:ext cx="10797829" cy="1169551"/>
          </a:xfrm>
          <a:prstGeom prst="rect">
            <a:avLst/>
          </a:prstGeom>
        </p:spPr>
        <p:txBody>
          <a:bodyPr wrap="square">
            <a:spAutoFit/>
          </a:bodyPr>
          <a:lstStyle/>
          <a:p>
            <a:pPr>
              <a:spcAft>
                <a:spcPts val="600"/>
              </a:spcAft>
            </a:pPr>
            <a:endParaRPr lang="en-US" sz="2000" dirty="0"/>
          </a:p>
          <a:p>
            <a:pPr>
              <a:spcAft>
                <a:spcPts val="600"/>
              </a:spcAft>
            </a:pPr>
            <a:endParaRPr lang="en-US" sz="2000" dirty="0"/>
          </a:p>
          <a:p>
            <a:pPr marL="342900" indent="-342900">
              <a:spcAft>
                <a:spcPts val="600"/>
              </a:spcAft>
              <a:buFont typeface="Arial" panose="020B0604020202020204" pitchFamily="34" charset="0"/>
              <a:buChar char="•"/>
            </a:pPr>
            <a:endParaRPr lang="en-AU" sz="2000" dirty="0"/>
          </a:p>
        </p:txBody>
      </p:sp>
      <p:pic>
        <p:nvPicPr>
          <p:cNvPr id="7" name="Picture 6">
            <a:extLst>
              <a:ext uri="{FF2B5EF4-FFF2-40B4-BE49-F238E27FC236}">
                <a16:creationId xmlns:a16="http://schemas.microsoft.com/office/drawing/2014/main" id="{DE8DA50B-BAAE-47D4-9D66-63DE9F320A5E}"/>
              </a:ext>
            </a:extLst>
          </p:cNvPr>
          <p:cNvPicPr>
            <a:picLocks noChangeAspect="1"/>
          </p:cNvPicPr>
          <p:nvPr/>
        </p:nvPicPr>
        <p:blipFill rotWithShape="1">
          <a:blip r:embed="rId3"/>
          <a:srcRect r="54064"/>
          <a:stretch/>
        </p:blipFill>
        <p:spPr>
          <a:xfrm>
            <a:off x="10292346" y="0"/>
            <a:ext cx="1815108" cy="986187"/>
          </a:xfrm>
          <a:prstGeom prst="rect">
            <a:avLst/>
          </a:prstGeom>
        </p:spPr>
      </p:pic>
      <p:graphicFrame>
        <p:nvGraphicFramePr>
          <p:cNvPr id="6" name="Content Placeholder 5">
            <a:extLst>
              <a:ext uri="{FF2B5EF4-FFF2-40B4-BE49-F238E27FC236}">
                <a16:creationId xmlns:a16="http://schemas.microsoft.com/office/drawing/2014/main" id="{5A5E58A6-09D7-7429-696C-6F644311594C}"/>
              </a:ext>
            </a:extLst>
          </p:cNvPr>
          <p:cNvGraphicFramePr>
            <a:graphicFrameLocks noGrp="1"/>
          </p:cNvGraphicFramePr>
          <p:nvPr>
            <p:ph idx="1"/>
            <p:extLst>
              <p:ext uri="{D42A27DB-BD31-4B8C-83A1-F6EECF244321}">
                <p14:modId xmlns:p14="http://schemas.microsoft.com/office/powerpoint/2010/main" val="3342836824"/>
              </p:ext>
            </p:extLst>
          </p:nvPr>
        </p:nvGraphicFramePr>
        <p:xfrm>
          <a:off x="5207640" y="643466"/>
          <a:ext cx="6291714" cy="553073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97612566"/>
      </p:ext>
    </p:extLst>
  </p:cSld>
  <p:clrMapOvr>
    <a:masterClrMapping/>
  </p:clrMapOvr>
</p:sld>
</file>

<file path=ppt/theme/theme1.xml><?xml version="1.0" encoding="utf-8"?>
<a:theme xmlns:a="http://schemas.openxmlformats.org/drawingml/2006/main" name="Office Theme">
  <a:themeElements>
    <a:clrScheme name="AAG Theme 2018">
      <a:dk1>
        <a:srgbClr val="424244"/>
      </a:dk1>
      <a:lt1>
        <a:srgbClr val="F2F2EC"/>
      </a:lt1>
      <a:dk2>
        <a:srgbClr val="002060"/>
      </a:dk2>
      <a:lt2>
        <a:srgbClr val="FFFFFF"/>
      </a:lt2>
      <a:accent1>
        <a:srgbClr val="EF4136"/>
      </a:accent1>
      <a:accent2>
        <a:srgbClr val="DD1A22"/>
      </a:accent2>
      <a:accent3>
        <a:srgbClr val="8D298C"/>
      </a:accent3>
      <a:accent4>
        <a:srgbClr val="2381B0"/>
      </a:accent4>
      <a:accent5>
        <a:srgbClr val="ED813B"/>
      </a:accent5>
      <a:accent6>
        <a:srgbClr val="41AD49"/>
      </a:accent6>
      <a:hlink>
        <a:srgbClr val="2381B0"/>
      </a:hlink>
      <a:folHlink>
        <a:srgbClr val="2381B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olton Clarke Theme">
  <a:themeElements>
    <a:clrScheme name="BOLTON B">
      <a:dk1>
        <a:srgbClr val="000000"/>
      </a:dk1>
      <a:lt1>
        <a:sysClr val="window" lastClr="FFFFFF"/>
      </a:lt1>
      <a:dk2>
        <a:srgbClr val="4A4A4A"/>
      </a:dk2>
      <a:lt2>
        <a:srgbClr val="E3E3E3"/>
      </a:lt2>
      <a:accent1>
        <a:srgbClr val="6F6F6F"/>
      </a:accent1>
      <a:accent2>
        <a:srgbClr val="EA5167"/>
      </a:accent2>
      <a:accent3>
        <a:srgbClr val="F59925"/>
      </a:accent3>
      <a:accent4>
        <a:srgbClr val="EC6730"/>
      </a:accent4>
      <a:accent5>
        <a:srgbClr val="AB76AD"/>
      </a:accent5>
      <a:accent6>
        <a:srgbClr val="4AAEDF"/>
      </a:accent6>
      <a:hlink>
        <a:srgbClr val="4A4A4A"/>
      </a:hlink>
      <a:folHlink>
        <a:srgbClr val="4A4A4A"/>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olton Clarke PowerPoint Template 29.08.17-png graphics" id="{72CBE61D-C993-415A-BCAC-74E44E70B247}" vid="{4E76709E-729F-4CAA-A007-FE9A9815447C}"/>
    </a:ext>
  </a:extLst>
</a:theme>
</file>

<file path=ppt/theme/theme3.xml><?xml version="1.0" encoding="utf-8"?>
<a:theme xmlns:a="http://schemas.openxmlformats.org/drawingml/2006/main" name="Bolton Clarke Theme">
  <a:themeElements>
    <a:clrScheme name="BOLTON A">
      <a:dk1>
        <a:srgbClr val="000000"/>
      </a:dk1>
      <a:lt1>
        <a:sysClr val="window" lastClr="FFFFFF"/>
      </a:lt1>
      <a:dk2>
        <a:srgbClr val="4A4A4A"/>
      </a:dk2>
      <a:lt2>
        <a:srgbClr val="E3E3E3"/>
      </a:lt2>
      <a:accent1>
        <a:srgbClr val="EA5167"/>
      </a:accent1>
      <a:accent2>
        <a:srgbClr val="EC6730"/>
      </a:accent2>
      <a:accent3>
        <a:srgbClr val="F59925"/>
      </a:accent3>
      <a:accent4>
        <a:srgbClr val="6F6F6F"/>
      </a:accent4>
      <a:accent5>
        <a:srgbClr val="AB76AD"/>
      </a:accent5>
      <a:accent6>
        <a:srgbClr val="4AAEDF"/>
      </a:accent6>
      <a:hlink>
        <a:srgbClr val="4A4A4A"/>
      </a:hlink>
      <a:folHlink>
        <a:srgbClr val="4A4A4A"/>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olton Clarke Presentation Template" id="{25EDE66A-2863-AA45-947D-8B23EED84482}" vid="{2DFE4AA9-A03C-A14E-B896-BA5250455A12}"/>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852d4931-6f3c-4604-88f3-7234f40cbcda" xsi:nil="true"/>
    <lcf76f155ced4ddcb4097134ff3c332f xmlns="40f16265-2c21-44a2-8332-1d234db031fe">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55E971B316D974096FBAC9D7FD65623" ma:contentTypeVersion="16" ma:contentTypeDescription="Create a new document." ma:contentTypeScope="" ma:versionID="b7abe879bb8eb1179cb0b5dd1fd93f48">
  <xsd:schema xmlns:xsd="http://www.w3.org/2001/XMLSchema" xmlns:xs="http://www.w3.org/2001/XMLSchema" xmlns:p="http://schemas.microsoft.com/office/2006/metadata/properties" xmlns:ns2="852d4931-6f3c-4604-88f3-7234f40cbcda" xmlns:ns3="40f16265-2c21-44a2-8332-1d234db031fe" targetNamespace="http://schemas.microsoft.com/office/2006/metadata/properties" ma:root="true" ma:fieldsID="88e8aa33aa900421a14cb9a65591e806" ns2:_="" ns3:_="">
    <xsd:import namespace="852d4931-6f3c-4604-88f3-7234f40cbcda"/>
    <xsd:import namespace="40f16265-2c21-44a2-8332-1d234db031f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2d4931-6f3c-4604-88f3-7234f40cbcda"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419b0020-8e60-461e-b1b1-033612f1e9f7}" ma:internalName="TaxCatchAll" ma:showField="CatchAllData" ma:web="852d4931-6f3c-4604-88f3-7234f40cbcd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0f16265-2c21-44a2-8332-1d234db031fe"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f56e63c-a4b0-4b07-82f9-9ef8c847eaa4"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0066348-CCCC-48C9-9715-AF2BFDC54220}">
  <ds:schemaRefs>
    <ds:schemaRef ds:uri="http://schemas.microsoft.com/sharepoint/v3/contenttype/forms"/>
  </ds:schemaRefs>
</ds:datastoreItem>
</file>

<file path=customXml/itemProps2.xml><?xml version="1.0" encoding="utf-8"?>
<ds:datastoreItem xmlns:ds="http://schemas.openxmlformats.org/officeDocument/2006/customXml" ds:itemID="{04D0A27A-2CA5-451D-9A47-748D1D3573A2}">
  <ds:schemaRefs>
    <ds:schemaRef ds:uri="http://schemas.microsoft.com/office/2006/metadata/properties"/>
    <ds:schemaRef ds:uri="http://schemas.microsoft.com/office/infopath/2007/PartnerControls"/>
    <ds:schemaRef ds:uri="852d4931-6f3c-4604-88f3-7234f40cbcda"/>
    <ds:schemaRef ds:uri="40f16265-2c21-44a2-8332-1d234db031fe"/>
  </ds:schemaRefs>
</ds:datastoreItem>
</file>

<file path=customXml/itemProps3.xml><?xml version="1.0" encoding="utf-8"?>
<ds:datastoreItem xmlns:ds="http://schemas.openxmlformats.org/officeDocument/2006/customXml" ds:itemID="{EA6E2B7D-35A0-4A78-B5F9-78BEBE48B3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52d4931-6f3c-4604-88f3-7234f40cbcda"/>
    <ds:schemaRef ds:uri="40f16265-2c21-44a2-8332-1d234db031f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2933</TotalTime>
  <Words>4116</Words>
  <Application>Microsoft Office PowerPoint</Application>
  <PresentationFormat>Widescreen</PresentationFormat>
  <Paragraphs>461</Paragraphs>
  <Slides>30</Slides>
  <Notes>30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30</vt:i4>
      </vt:variant>
    </vt:vector>
  </HeadingPairs>
  <TitlesOfParts>
    <vt:vector size="36" baseType="lpstr">
      <vt:lpstr>Arial</vt:lpstr>
      <vt:lpstr>Calibri</vt:lpstr>
      <vt:lpstr>Calibri Light</vt:lpstr>
      <vt:lpstr>Office Theme</vt:lpstr>
      <vt:lpstr>Bolton Clarke Theme</vt:lpstr>
      <vt:lpstr>Bolton Clarke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Our operations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Sandra South</dc:creator>
  <cp:lastModifiedBy>Anne Moehead</cp:lastModifiedBy>
  <cp:revision>68</cp:revision>
  <cp:lastPrinted>2019-10-16T00:42:45Z</cp:lastPrinted>
  <dcterms:created xsi:type="dcterms:W3CDTF">2019-02-05T06:45:36Z</dcterms:created>
  <dcterms:modified xsi:type="dcterms:W3CDTF">2023-09-20T22:52:04Z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0x010100855E971B316D974096FBAC9D7FD65623</vt:lpwstr>
  </property>
  <property fmtid="{D5CDD505-2E9C-101B-9397-08002B2CF9AE}" pid="3" name="MediaServiceImageTags">
    <vt:lpwstr/>
  </property>
  <property fmtid="{D5CDD505-2E9C-101B-9397-08002B2CF9AE}" pid="4" name="MSIP_Label_9388e169-3e57-4ba6-8784-9ee1cc9924dc_Enabled">
    <vt:lpwstr>true</vt:lpwstr>
  </property>
  <property fmtid="{D5CDD505-2E9C-101B-9397-08002B2CF9AE}" pid="5" name="MSIP_Label_9388e169-3e57-4ba6-8784-9ee1cc9924dc_SetDate">
    <vt:lpwstr>2023-09-14T23:53:36Z</vt:lpwstr>
  </property>
  <property fmtid="{D5CDD505-2E9C-101B-9397-08002B2CF9AE}" pid="6" name="MSIP_Label_9388e169-3e57-4ba6-8784-9ee1cc9924dc_Method">
    <vt:lpwstr>Standard</vt:lpwstr>
  </property>
  <property fmtid="{D5CDD505-2E9C-101B-9397-08002B2CF9AE}" pid="7" name="MSIP_Label_9388e169-3e57-4ba6-8784-9ee1cc9924dc_Name">
    <vt:lpwstr>Private</vt:lpwstr>
  </property>
  <property fmtid="{D5CDD505-2E9C-101B-9397-08002B2CF9AE}" pid="8" name="MSIP_Label_9388e169-3e57-4ba6-8784-9ee1cc9924dc_SiteId">
    <vt:lpwstr>6f6dcec8-a954-4e6e-8fc5-61056b9754d6</vt:lpwstr>
  </property>
  <property fmtid="{D5CDD505-2E9C-101B-9397-08002B2CF9AE}" pid="9" name="MSIP_Label_9388e169-3e57-4ba6-8784-9ee1cc9924dc_ActionId">
    <vt:lpwstr>d5ed161a-9da6-486f-aef2-b76f933a0a61</vt:lpwstr>
  </property>
  <property fmtid="{D5CDD505-2E9C-101B-9397-08002B2CF9AE}" pid="10" name="MSIP_Label_9388e169-3e57-4ba6-8784-9ee1cc9924dc_ContentBits">
    <vt:lpwstr>0</vt:lpwstr>
  </property>
</Properties>
</file>